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3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57015" y="8891016"/>
            <a:ext cx="694943" cy="1082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65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5A2C68"/>
                </a:solidFill>
                <a:latin typeface="Pristina"/>
                <a:cs typeface="Pristi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65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565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612" y="801360"/>
            <a:ext cx="6405625" cy="214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565"/>
                </a:solidFill>
                <a:latin typeface="At Mahogany Script"/>
                <a:cs typeface="At Mahogany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4042156"/>
            <a:ext cx="6064250" cy="519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5A2C68"/>
                </a:solidFill>
                <a:latin typeface="Pristina"/>
                <a:cs typeface="Pristi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50584" y="9928919"/>
            <a:ext cx="347345" cy="28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474726"/>
            <a:ext cx="7046595" cy="10039350"/>
          </a:xfrm>
          <a:custGeom>
            <a:avLst/>
            <a:gdLst/>
            <a:ahLst/>
            <a:cxnLst/>
            <a:rect l="l" t="t" r="r" b="b"/>
            <a:pathLst>
              <a:path w="7046595" h="10039350">
                <a:moveTo>
                  <a:pt x="0" y="10039350"/>
                </a:moveTo>
                <a:lnTo>
                  <a:pt x="7046214" y="10039350"/>
                </a:lnTo>
                <a:lnTo>
                  <a:pt x="7046214" y="0"/>
                </a:lnTo>
                <a:lnTo>
                  <a:pt x="0" y="0"/>
                </a:lnTo>
                <a:lnTo>
                  <a:pt x="0" y="10039350"/>
                </a:lnTo>
                <a:close/>
              </a:path>
            </a:pathLst>
          </a:custGeom>
          <a:solidFill>
            <a:srgbClr val="FFF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09" y="4764785"/>
            <a:ext cx="6261353" cy="5061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409" y="4764785"/>
            <a:ext cx="6261735" cy="5062220"/>
          </a:xfrm>
          <a:prstGeom prst="rect">
            <a:avLst/>
          </a:prstGeom>
          <a:ln w="25400">
            <a:solidFill>
              <a:srgbClr val="FCF3D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64279" marR="411480" indent="62865">
              <a:lnSpc>
                <a:spcPct val="106200"/>
              </a:lnSpc>
              <a:tabLst>
                <a:tab pos="4157979" algn="l"/>
                <a:tab pos="4201160" algn="l"/>
                <a:tab pos="4740275" algn="l"/>
                <a:tab pos="5053330" algn="l"/>
                <a:tab pos="5340350" algn="l"/>
              </a:tabLst>
            </a:pP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I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275" dirty="0">
                <a:solidFill>
                  <a:srgbClr val="FFF4D6"/>
                </a:solidFill>
                <a:latin typeface="Gabriola"/>
                <a:cs typeface="Gabriola"/>
              </a:rPr>
              <a:t>y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u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2600" spc="-17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ee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l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sa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d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d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	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thin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k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-110" dirty="0">
                <a:solidFill>
                  <a:srgbClr val="FFF4D6"/>
                </a:solidFill>
                <a:latin typeface="Gabriola"/>
                <a:cs typeface="Gabriola"/>
              </a:rPr>
              <a:t> 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m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endParaRPr sz="2600">
              <a:latin typeface="Gabriola"/>
              <a:cs typeface="Gabriola"/>
            </a:endParaRPr>
          </a:p>
          <a:p>
            <a:pPr marL="1975485" marR="410845" indent="560705">
              <a:lnSpc>
                <a:spcPct val="106200"/>
              </a:lnSpc>
              <a:spcBef>
                <a:spcPts val="5"/>
              </a:spcBef>
              <a:tabLst>
                <a:tab pos="2851150" algn="l"/>
                <a:tab pos="3038475" algn="l"/>
                <a:tab pos="3430904" algn="l"/>
                <a:tab pos="3937000" algn="l"/>
                <a:tab pos="4406900" algn="l"/>
                <a:tab pos="4692650" algn="l"/>
                <a:tab pos="4945380" algn="l"/>
                <a:tab pos="5204460" algn="l"/>
              </a:tabLst>
            </a:pP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2600" spc="-17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that’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s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285" dirty="0">
                <a:solidFill>
                  <a:srgbClr val="FFF4D6"/>
                </a:solidFill>
                <a:latin typeface="Gabriola"/>
                <a:cs typeface="Gabriola"/>
              </a:rPr>
              <a:t>w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ha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t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10" dirty="0">
                <a:solidFill>
                  <a:srgbClr val="FFF4D6"/>
                </a:solidFill>
                <a:latin typeface="Gabriola"/>
                <a:cs typeface="Gabriola"/>
              </a:rPr>
              <a:t>I’l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l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10" dirty="0">
                <a:solidFill>
                  <a:srgbClr val="FFF4D6"/>
                </a:solidFill>
                <a:latin typeface="Gabriola"/>
                <a:cs typeface="Gabriola"/>
              </a:rPr>
              <a:t>li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k</a:t>
            </a:r>
            <a:r>
              <a:rPr sz="2600" spc="-15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.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Whe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n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275" dirty="0">
                <a:solidFill>
                  <a:srgbClr val="FFF4D6"/>
                </a:solidFill>
                <a:latin typeface="Gabriola"/>
                <a:cs typeface="Gabriola"/>
              </a:rPr>
              <a:t>y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u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l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i</a:t>
            </a:r>
            <a:r>
              <a:rPr sz="2600" spc="-16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v</a:t>
            </a:r>
            <a:r>
              <a:rPr sz="2600" spc="-15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21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i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n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th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	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heart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s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endParaRPr sz="2600">
              <a:latin typeface="Gabriola"/>
              <a:cs typeface="Gabriola"/>
            </a:endParaRPr>
          </a:p>
          <a:p>
            <a:pPr marL="3736975" marR="452120" indent="-258445" algn="just">
              <a:lnSpc>
                <a:spcPct val="106200"/>
              </a:lnSpc>
              <a:spcBef>
                <a:spcPts val="5"/>
              </a:spcBef>
            </a:pP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2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thos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18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275" dirty="0">
                <a:solidFill>
                  <a:srgbClr val="FFF4D6"/>
                </a:solidFill>
                <a:latin typeface="Gabriola"/>
                <a:cs typeface="Gabriola"/>
              </a:rPr>
              <a:t>y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u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18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lo</a:t>
            </a:r>
            <a:r>
              <a:rPr sz="2600" spc="290" dirty="0">
                <a:solidFill>
                  <a:srgbClr val="FFF4D6"/>
                </a:solidFill>
                <a:latin typeface="Gabriola"/>
                <a:cs typeface="Gabriola"/>
              </a:rPr>
              <a:t>v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28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20" dirty="0">
                <a:solidFill>
                  <a:srgbClr val="FFF4D6"/>
                </a:solidFill>
                <a:latin typeface="Gabriola"/>
                <a:cs typeface="Gabriola"/>
              </a:rPr>
              <a:t>m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305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295" dirty="0">
                <a:solidFill>
                  <a:srgbClr val="FFF4D6"/>
                </a:solidFill>
                <a:latin typeface="Gabriola"/>
                <a:cs typeface="Gabriola"/>
              </a:rPr>
              <a:t>m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b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16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t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h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n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275" dirty="0">
                <a:solidFill>
                  <a:srgbClr val="FFF4D6"/>
                </a:solidFill>
                <a:latin typeface="Gabriola"/>
                <a:cs typeface="Gabriola"/>
              </a:rPr>
              <a:t>y</a:t>
            </a:r>
            <a:r>
              <a:rPr sz="2600" spc="300" dirty="0">
                <a:solidFill>
                  <a:srgbClr val="FFF4D6"/>
                </a:solidFill>
                <a:latin typeface="Gabriola"/>
                <a:cs typeface="Gabriola"/>
              </a:rPr>
              <a:t>o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u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18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n</a:t>
            </a:r>
            <a:r>
              <a:rPr sz="2600" spc="-13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1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v</a:t>
            </a:r>
            <a:r>
              <a:rPr sz="2600" spc="-15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260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15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5" dirty="0">
                <a:solidFill>
                  <a:srgbClr val="FFF4D6"/>
                </a:solidFill>
                <a:latin typeface="Gabriola"/>
                <a:cs typeface="Gabriola"/>
              </a:rPr>
              <a:t>d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i</a:t>
            </a:r>
            <a:r>
              <a:rPr sz="2600" spc="-13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10" dirty="0">
                <a:solidFill>
                  <a:srgbClr val="FFF4D6"/>
                </a:solidFill>
                <a:latin typeface="Gabriola"/>
                <a:cs typeface="Gabriola"/>
              </a:rPr>
              <a:t>e</a:t>
            </a:r>
            <a:r>
              <a:rPr sz="2600" spc="-140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2600" spc="-5" dirty="0">
                <a:solidFill>
                  <a:srgbClr val="FFF4D6"/>
                </a:solidFill>
                <a:latin typeface="Gabriola"/>
                <a:cs typeface="Gabriola"/>
              </a:rPr>
              <a:t>.</a:t>
            </a:r>
            <a:endParaRPr sz="2600">
              <a:latin typeface="Gabriola"/>
              <a:cs typeface="Gabriola"/>
            </a:endParaRPr>
          </a:p>
          <a:p>
            <a:pPr marL="3877945">
              <a:lnSpc>
                <a:spcPct val="100000"/>
              </a:lnSpc>
              <a:spcBef>
                <a:spcPts val="515"/>
              </a:spcBef>
            </a:pPr>
            <a:r>
              <a:rPr sz="1000" spc="-20" dirty="0">
                <a:solidFill>
                  <a:srgbClr val="FFF4D6"/>
                </a:solidFill>
                <a:latin typeface="Gabriola"/>
                <a:cs typeface="Gabriola"/>
              </a:rPr>
              <a:t>(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Farewel</a:t>
            </a:r>
            <a:r>
              <a:rPr sz="1100" spc="-5" dirty="0">
                <a:solidFill>
                  <a:srgbClr val="FFF4D6"/>
                </a:solidFill>
                <a:latin typeface="Gabriola"/>
                <a:cs typeface="Gabriola"/>
              </a:rPr>
              <a:t>l </a:t>
            </a:r>
            <a:r>
              <a:rPr sz="1100" spc="-15" dirty="0">
                <a:solidFill>
                  <a:srgbClr val="FFF4D6"/>
                </a:solidFill>
                <a:latin typeface="Gabriola"/>
                <a:cs typeface="Gabriola"/>
              </a:rPr>
              <a:t>M</a:t>
            </a:r>
            <a:r>
              <a:rPr sz="1100" spc="-5" dirty="0">
                <a:solidFill>
                  <a:srgbClr val="FFF4D6"/>
                </a:solidFill>
                <a:latin typeface="Gabriola"/>
                <a:cs typeface="Gabriola"/>
              </a:rPr>
              <a:t>y 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F</a:t>
            </a:r>
            <a:r>
              <a:rPr sz="110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iend</a:t>
            </a:r>
            <a:r>
              <a:rPr sz="1100" spc="-5" dirty="0">
                <a:solidFill>
                  <a:srgbClr val="FFF4D6"/>
                </a:solidFill>
                <a:latin typeface="Gabriola"/>
                <a:cs typeface="Gabriola"/>
              </a:rPr>
              <a:t>s</a:t>
            </a:r>
            <a:r>
              <a:rPr sz="1100" spc="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1100" spc="-5" dirty="0">
                <a:solidFill>
                  <a:srgbClr val="FFF4D6"/>
                </a:solidFill>
                <a:latin typeface="Gabriola"/>
                <a:cs typeface="Gabriola"/>
              </a:rPr>
              <a:t>- 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Rabind</a:t>
            </a:r>
            <a:r>
              <a:rPr sz="1100" dirty="0">
                <a:solidFill>
                  <a:srgbClr val="FFF4D6"/>
                </a:solidFill>
                <a:latin typeface="Gabriola"/>
                <a:cs typeface="Gabriola"/>
              </a:rPr>
              <a:t>r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anat</a:t>
            </a:r>
            <a:r>
              <a:rPr sz="1100" spc="-5" dirty="0">
                <a:solidFill>
                  <a:srgbClr val="FFF4D6"/>
                </a:solidFill>
                <a:latin typeface="Gabriola"/>
                <a:cs typeface="Gabriola"/>
              </a:rPr>
              <a:t>h</a:t>
            </a:r>
            <a:r>
              <a:rPr sz="1100" spc="5" dirty="0">
                <a:solidFill>
                  <a:srgbClr val="FFF4D6"/>
                </a:solidFill>
                <a:latin typeface="Gabriola"/>
                <a:cs typeface="Gabriola"/>
              </a:rPr>
              <a:t> </a:t>
            </a:r>
            <a:r>
              <a:rPr sz="1100" spc="-10" dirty="0">
                <a:solidFill>
                  <a:srgbClr val="FFF4D6"/>
                </a:solidFill>
                <a:latin typeface="Gabriola"/>
                <a:cs typeface="Gabriola"/>
              </a:rPr>
              <a:t>Tagore)</a:t>
            </a:r>
            <a:endParaRPr sz="110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8048" y="783336"/>
            <a:ext cx="3898391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2624" y="2328672"/>
            <a:ext cx="4998720" cy="159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787" y="859603"/>
            <a:ext cx="6303645" cy="767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900"/>
              </a:lnSpc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wa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draw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desir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touc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h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source,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What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I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sa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w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befor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beyon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thoughts, beyon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dreams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wa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take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int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great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embrace.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2203450">
              <a:lnSpc>
                <a:spcPct val="112000"/>
              </a:lnSpc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I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no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you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fal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l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apart.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Ou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live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ar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foreve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entwined.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Thank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your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great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liberatin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g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love;</a:t>
            </a:r>
            <a:endParaRPr sz="2200">
              <a:latin typeface="Comic Sans MS"/>
              <a:cs typeface="Comic Sans MS"/>
            </a:endParaRPr>
          </a:p>
          <a:p>
            <a:pPr marL="12700" marR="2063114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gave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strong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root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faith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courage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identity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gave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wings.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669290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Yo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u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le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fly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,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unhindered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eagl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flight 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explor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shapes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colours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rainbows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possibilities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no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w 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am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foreve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young.</a:t>
            </a:r>
            <a:endParaRPr sz="2200">
              <a:latin typeface="Comic Sans MS"/>
              <a:cs typeface="Comic Sans MS"/>
            </a:endParaRPr>
          </a:p>
          <a:p>
            <a:pPr marL="12700" marR="1303020">
              <a:lnSpc>
                <a:spcPct val="112000"/>
              </a:lnSpc>
              <a:spcBef>
                <a:spcPts val="1880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Heave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remind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famil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home God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look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much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lik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you.</a:t>
            </a:r>
            <a:endParaRPr sz="2200">
              <a:latin typeface="Comic Sans MS"/>
              <a:cs typeface="Comic Sans MS"/>
            </a:endParaRPr>
          </a:p>
          <a:p>
            <a:pPr marL="12700" marR="1305560">
              <a:lnSpc>
                <a:spcPct val="112000"/>
              </a:lnSpc>
              <a:tabLst>
                <a:tab pos="3312160" algn="l"/>
              </a:tabLst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no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searc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h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among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dead;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stone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rolle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back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.	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am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alive.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6719" y="10047791"/>
            <a:ext cx="30226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Pg. </a:t>
            </a:r>
            <a:r>
              <a:rPr sz="1100" spc="-1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6645909" cy="9537700"/>
          </a:xfrm>
          <a:custGeom>
            <a:avLst/>
            <a:gdLst/>
            <a:ahLst/>
            <a:cxnLst/>
            <a:rect l="l" t="t" r="r" b="b"/>
            <a:pathLst>
              <a:path w="6645909" h="9537700">
                <a:moveTo>
                  <a:pt x="0" y="9537192"/>
                </a:moveTo>
                <a:lnTo>
                  <a:pt x="6645402" y="9537192"/>
                </a:lnTo>
                <a:lnTo>
                  <a:pt x="6645402" y="0"/>
                </a:lnTo>
                <a:lnTo>
                  <a:pt x="0" y="0"/>
                </a:lnTo>
                <a:lnTo>
                  <a:pt x="0" y="9537192"/>
                </a:lnTo>
                <a:close/>
              </a:path>
            </a:pathLst>
          </a:custGeom>
          <a:solidFill>
            <a:srgbClr val="E5E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3183" y="483096"/>
            <a:ext cx="6384290" cy="872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4B741E"/>
                </a:solidFill>
                <a:latin typeface="Comic Sans MS"/>
                <a:cs typeface="Comic Sans MS"/>
              </a:rPr>
              <a:t>Intercessions</a:t>
            </a:r>
            <a:endParaRPr sz="2000">
              <a:latin typeface="Comic Sans MS"/>
              <a:cs typeface="Comic Sans MS"/>
            </a:endParaRPr>
          </a:p>
          <a:p>
            <a:pPr marL="12700" marR="5080" algn="just">
              <a:lnSpc>
                <a:spcPct val="89600"/>
              </a:lnSpc>
              <a:spcBef>
                <a:spcPts val="1664"/>
              </a:spcBef>
            </a:pP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Divine </a:t>
            </a:r>
            <a:r>
              <a:rPr sz="1800" spc="-1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Mystery,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people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every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natio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1800" spc="-1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on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earth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have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offered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lives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service.</a:t>
            </a:r>
            <a:r>
              <a:rPr sz="1800" spc="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Ag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after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age,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your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glory has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1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bee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1800" spc="1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reveale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1800" spc="1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through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1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1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deed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800" spc="1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1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justic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800" spc="1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and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mercy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.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Ma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lear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how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serv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1800" spc="10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through</a:t>
            </a:r>
            <a:r>
              <a:rPr sz="1800" spc="1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1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witness 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lives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1800" spc="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may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b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strengthened</a:t>
            </a:r>
            <a:r>
              <a:rPr sz="1800" spc="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b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owe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800" spc="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of thei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prayer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us.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3469640">
              <a:lnSpc>
                <a:spcPct val="141400"/>
              </a:lnSpc>
            </a:pP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With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them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3956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pray. 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Asia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40640">
              <a:lnSpc>
                <a:spcPct val="111900"/>
              </a:lnSpc>
              <a:spcBef>
                <a:spcPts val="1460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seed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of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fait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h</a:t>
            </a:r>
            <a:r>
              <a:rPr sz="1800" i="1" spc="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planted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i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n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your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land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brin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g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forth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a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ric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h harvest.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: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Africa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368300">
              <a:lnSpc>
                <a:spcPct val="111900"/>
              </a:lnSpc>
              <a:spcBef>
                <a:spcPts val="1460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gifts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o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f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your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people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enrich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fait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h</a:t>
            </a:r>
            <a:r>
              <a:rPr sz="1800" i="1" spc="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o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f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all peoples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and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creeds.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: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Europe, pray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218440">
              <a:lnSpc>
                <a:spcPct val="111900"/>
              </a:lnSpc>
              <a:spcBef>
                <a:spcPts val="1460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 our Christian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heritage,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preserved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through</a:t>
            </a:r>
            <a:r>
              <a:rPr sz="1800" i="1" spc="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time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s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of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prosperity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and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time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s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of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persecution,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 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b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e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treasure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d</a:t>
            </a:r>
            <a:r>
              <a:rPr sz="1800" i="1" spc="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by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all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believers.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: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North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America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149860">
              <a:lnSpc>
                <a:spcPct val="111900"/>
              </a:lnSpc>
              <a:spcBef>
                <a:spcPts val="1460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20" dirty="0">
                <a:solidFill>
                  <a:srgbClr val="4B741E"/>
                </a:solidFill>
                <a:latin typeface="Comic Sans MS"/>
                <a:cs typeface="Comic Sans MS"/>
              </a:rPr>
              <a:t>w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stand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befor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e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worl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d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as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witnesse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s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o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God’s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generous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love.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0122" y="10047791"/>
            <a:ext cx="3968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19683"/>
            <a:ext cx="6531609" cy="9287510"/>
          </a:xfrm>
          <a:custGeom>
            <a:avLst/>
            <a:gdLst/>
            <a:ahLst/>
            <a:cxnLst/>
            <a:rect l="l" t="t" r="r" b="b"/>
            <a:pathLst>
              <a:path w="6531609" h="9287510">
                <a:moveTo>
                  <a:pt x="0" y="9287256"/>
                </a:moveTo>
                <a:lnTo>
                  <a:pt x="6531102" y="9287256"/>
                </a:lnTo>
                <a:lnTo>
                  <a:pt x="6531102" y="0"/>
                </a:lnTo>
                <a:lnTo>
                  <a:pt x="0" y="0"/>
                </a:lnTo>
                <a:lnTo>
                  <a:pt x="0" y="9287256"/>
                </a:lnTo>
                <a:close/>
              </a:path>
            </a:pathLst>
          </a:custGeom>
          <a:solidFill>
            <a:srgbClr val="E5E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313" y="791011"/>
            <a:ext cx="6332220" cy="293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: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f Central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Sout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h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America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800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100965">
              <a:lnSpc>
                <a:spcPct val="111900"/>
              </a:lnSpc>
              <a:spcBef>
                <a:spcPts val="1460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20" dirty="0">
                <a:solidFill>
                  <a:srgbClr val="4B741E"/>
                </a:solidFill>
                <a:latin typeface="Comic Sans MS"/>
                <a:cs typeface="Comic Sans MS"/>
              </a:rPr>
              <a:t>w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learn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fro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m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you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how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o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wal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k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wit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h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poor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and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oppressed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withi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n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whol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community 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of life.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: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Saint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8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of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3956"/>
                </a:solidFill>
                <a:latin typeface="Comic Sans MS"/>
                <a:cs typeface="Comic Sans MS"/>
              </a:rPr>
              <a:t>Near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 and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Far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East,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1800" spc="-5" dirty="0">
                <a:solidFill>
                  <a:srgbClr val="003956"/>
                </a:solidFill>
                <a:latin typeface="Comic Sans MS"/>
                <a:cs typeface="Comic Sans MS"/>
              </a:rPr>
              <a:t> fo</a:t>
            </a:r>
            <a:r>
              <a:rPr sz="18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003956"/>
                </a:solidFill>
                <a:latin typeface="Comic Sans MS"/>
                <a:cs typeface="Comic Sans MS"/>
              </a:rPr>
              <a:t>us;</a:t>
            </a:r>
            <a:endParaRPr sz="1800">
              <a:latin typeface="Comic Sans MS"/>
              <a:cs typeface="Comic Sans MS"/>
            </a:endParaRPr>
          </a:p>
          <a:p>
            <a:pPr marL="12700" marR="481330">
              <a:lnSpc>
                <a:spcPct val="112200"/>
              </a:lnSpc>
              <a:spcBef>
                <a:spcPts val="1445"/>
              </a:spcBef>
            </a:pP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That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your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reverenc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spc="10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fo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r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th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holy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may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inspir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e</a:t>
            </a:r>
            <a:r>
              <a:rPr sz="1800" i="1" spc="5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4B741E"/>
                </a:solidFill>
                <a:latin typeface="Comic Sans MS"/>
                <a:cs typeface="Comic Sans MS"/>
              </a:rPr>
              <a:t>u</a:t>
            </a:r>
            <a:r>
              <a:rPr sz="1800" i="1" spc="-10" dirty="0">
                <a:solidFill>
                  <a:srgbClr val="4B741E"/>
                </a:solidFill>
                <a:latin typeface="Comic Sans MS"/>
                <a:cs typeface="Comic Sans MS"/>
              </a:rPr>
              <a:t>s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4B741E"/>
                </a:solidFill>
                <a:latin typeface="Comic Sans MS"/>
                <a:cs typeface="Comic Sans MS"/>
              </a:rPr>
              <a:t>t</a:t>
            </a:r>
            <a:r>
              <a:rPr sz="1800" i="1" dirty="0">
                <a:solidFill>
                  <a:srgbClr val="4B741E"/>
                </a:solidFill>
                <a:latin typeface="Comic Sans MS"/>
                <a:cs typeface="Comic Sans MS"/>
              </a:rPr>
              <a:t>o live mindfully.</a:t>
            </a:r>
            <a:endParaRPr sz="1800">
              <a:latin typeface="Comic Sans MS"/>
              <a:cs typeface="Comic Sans MS"/>
            </a:endParaRPr>
          </a:p>
          <a:p>
            <a:pPr marL="2266315">
              <a:lnSpc>
                <a:spcPct val="100000"/>
              </a:lnSpc>
              <a:spcBef>
                <a:spcPts val="300"/>
              </a:spcBef>
            </a:pPr>
            <a:r>
              <a:rPr sz="1600" i="1" spc="-5" dirty="0">
                <a:solidFill>
                  <a:srgbClr val="003956"/>
                </a:solidFill>
                <a:latin typeface="Comic Sans MS"/>
                <a:cs typeface="Comic Sans MS"/>
              </a:rPr>
              <a:t>(Source</a:t>
            </a:r>
            <a:r>
              <a:rPr sz="1600" i="1" dirty="0">
                <a:solidFill>
                  <a:srgbClr val="003956"/>
                </a:solidFill>
                <a:latin typeface="Comic Sans MS"/>
                <a:cs typeface="Comic Sans MS"/>
              </a:rPr>
              <a:t>: </a:t>
            </a:r>
            <a:r>
              <a:rPr sz="1600" i="1" spc="-5" dirty="0">
                <a:solidFill>
                  <a:srgbClr val="003956"/>
                </a:solidFill>
                <a:latin typeface="Comic Sans MS"/>
                <a:cs typeface="Comic Sans MS"/>
              </a:rPr>
              <a:t>Intercession</a:t>
            </a:r>
            <a:r>
              <a:rPr sz="1600" i="1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600" i="1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i="1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i="1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i="1" spc="-5" dirty="0">
                <a:solidFill>
                  <a:srgbClr val="003956"/>
                </a:solidFill>
                <a:latin typeface="Comic Sans MS"/>
                <a:cs typeface="Comic Sans MS"/>
              </a:rPr>
              <a:t> Mercy</a:t>
            </a:r>
            <a:r>
              <a:rPr sz="1600" i="1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i="1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i="1" dirty="0">
                <a:solidFill>
                  <a:srgbClr val="003956"/>
                </a:solidFill>
                <a:latin typeface="Comic Sans MS"/>
                <a:cs typeface="Comic Sans MS"/>
              </a:rPr>
              <a:t>adapted)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0122" y="10047791"/>
            <a:ext cx="3968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454151"/>
            <a:ext cx="6556248" cy="9704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313" y="483795"/>
            <a:ext cx="6196330" cy="674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5" dirty="0">
                <a:solidFill>
                  <a:srgbClr val="403264"/>
                </a:solidFill>
                <a:latin typeface="Comic Sans MS"/>
                <a:cs typeface="Comic Sans MS"/>
              </a:rPr>
              <a:t>Concluding</a:t>
            </a:r>
            <a:r>
              <a:rPr sz="2600" b="1" spc="-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600" b="1" spc="-15" dirty="0">
                <a:solidFill>
                  <a:srgbClr val="403264"/>
                </a:solidFill>
                <a:latin typeface="Comic Sans MS"/>
                <a:cs typeface="Comic Sans MS"/>
              </a:rPr>
              <a:t>Prayer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134400"/>
              </a:lnSpc>
            </a:pP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nam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20" dirty="0">
                <a:latin typeface="Comic Sans MS"/>
                <a:cs typeface="Comic Sans MS"/>
              </a:rPr>
              <a:t>Jesu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wh</a:t>
            </a:r>
            <a:r>
              <a:rPr sz="2400" spc="-1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loves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us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int</a:t>
            </a:r>
            <a:r>
              <a:rPr sz="2400" dirty="0">
                <a:latin typeface="Comic Sans MS"/>
                <a:cs typeface="Comic Sans MS"/>
              </a:rPr>
              <a:t>o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life. </a:t>
            </a: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nam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15" dirty="0">
                <a:latin typeface="Comic Sans MS"/>
                <a:cs typeface="Comic Sans MS"/>
              </a:rPr>
              <a:t>Mary,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mother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15" dirty="0">
                <a:latin typeface="Comic Sans MS"/>
                <a:cs typeface="Comic Sans MS"/>
              </a:rPr>
              <a:t>God, mother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nations.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nam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20" dirty="0">
                <a:latin typeface="Comic Sans MS"/>
                <a:cs typeface="Comic Sans MS"/>
              </a:rPr>
              <a:t>Josep</a:t>
            </a:r>
            <a:r>
              <a:rPr sz="2400" spc="-15" dirty="0">
                <a:latin typeface="Comic Sans MS"/>
                <a:cs typeface="Comic Sans MS"/>
              </a:rPr>
              <a:t>h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wh</a:t>
            </a:r>
            <a:r>
              <a:rPr sz="2400" spc="-1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dreame</a:t>
            </a:r>
            <a:r>
              <a:rPr sz="2400" dirty="0">
                <a:latin typeface="Comic Sans MS"/>
                <a:cs typeface="Comic Sans MS"/>
              </a:rPr>
              <a:t>d</a:t>
            </a:r>
            <a:r>
              <a:rPr sz="2400" spc="1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the</a:t>
            </a:r>
            <a:endParaRPr sz="2400">
              <a:latin typeface="Comic Sans MS"/>
              <a:cs typeface="Comic Sans MS"/>
            </a:endParaRPr>
          </a:p>
          <a:p>
            <a:pPr marL="12700" marR="730250">
              <a:lnSpc>
                <a:spcPct val="134400"/>
              </a:lnSpc>
              <a:spcBef>
                <a:spcPts val="5"/>
              </a:spcBef>
            </a:pPr>
            <a:r>
              <a:rPr sz="2400" spc="-5" dirty="0">
                <a:latin typeface="Comic Sans MS"/>
                <a:cs typeface="Comic Sans MS"/>
              </a:rPr>
              <a:t>drea</a:t>
            </a:r>
            <a:r>
              <a:rPr sz="2400" dirty="0">
                <a:latin typeface="Comic Sans MS"/>
                <a:cs typeface="Comic Sans MS"/>
              </a:rPr>
              <a:t>m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w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 offer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our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prayer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thi</a:t>
            </a:r>
            <a:r>
              <a:rPr sz="2400" spc="-15" dirty="0">
                <a:latin typeface="Comic Sans MS"/>
                <a:cs typeface="Comic Sans MS"/>
              </a:rPr>
              <a:t>s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day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fo</a:t>
            </a:r>
            <a:r>
              <a:rPr sz="2400" dirty="0">
                <a:latin typeface="Comic Sans MS"/>
                <a:cs typeface="Comic Sans MS"/>
              </a:rPr>
              <a:t>r </a:t>
            </a:r>
            <a:r>
              <a:rPr sz="2400" spc="-10" dirty="0">
                <a:latin typeface="Comic Sans MS"/>
                <a:cs typeface="Comic Sans MS"/>
              </a:rPr>
              <a:t>all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5" dirty="0">
                <a:latin typeface="Comic Sans MS"/>
                <a:cs typeface="Comic Sans MS"/>
              </a:rPr>
              <a:t>wh</a:t>
            </a:r>
            <a:r>
              <a:rPr sz="2400" spc="-1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have</a:t>
            </a:r>
            <a:r>
              <a:rPr sz="2400" spc="-5" dirty="0">
                <a:latin typeface="Comic Sans MS"/>
                <a:cs typeface="Comic Sans MS"/>
              </a:rPr>
              <a:t> died</a:t>
            </a:r>
            <a:r>
              <a:rPr sz="2400" dirty="0">
                <a:latin typeface="Comic Sans MS"/>
                <a:cs typeface="Comic Sans MS"/>
              </a:rPr>
              <a:t>,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our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families,</a:t>
            </a:r>
            <a:endParaRPr sz="2400">
              <a:latin typeface="Comic Sans MS"/>
              <a:cs typeface="Comic Sans MS"/>
            </a:endParaRPr>
          </a:p>
          <a:p>
            <a:pPr marL="12700" marR="177165">
              <a:lnSpc>
                <a:spcPct val="134400"/>
              </a:lnSpc>
            </a:pP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our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communities,</a:t>
            </a:r>
            <a:r>
              <a:rPr sz="2400" spc="-2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our</a:t>
            </a:r>
            <a:r>
              <a:rPr sz="2400" spc="-5" dirty="0">
                <a:latin typeface="Comic Sans MS"/>
                <a:cs typeface="Comic Sans MS"/>
              </a:rPr>
              <a:t> neighbourhoods, i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community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10" dirty="0">
                <a:latin typeface="Comic Sans MS"/>
                <a:cs typeface="Comic Sans MS"/>
              </a:rPr>
              <a:t>all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life:</a:t>
            </a:r>
            <a:endParaRPr sz="2400">
              <a:latin typeface="Comic Sans MS"/>
              <a:cs typeface="Comic Sans MS"/>
            </a:endParaRPr>
          </a:p>
          <a:p>
            <a:pPr marL="12700" marR="810895" algn="just">
              <a:lnSpc>
                <a:spcPct val="134400"/>
              </a:lnSpc>
            </a:pPr>
            <a:r>
              <a:rPr sz="2400" dirty="0">
                <a:latin typeface="Comic Sans MS"/>
                <a:cs typeface="Comic Sans MS"/>
              </a:rPr>
              <a:t>Eternal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res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give</a:t>
            </a:r>
            <a:r>
              <a:rPr sz="2400" spc="-5" dirty="0">
                <a:latin typeface="Comic Sans MS"/>
                <a:cs typeface="Comic Sans MS"/>
              </a:rPr>
              <a:t> t</a:t>
            </a:r>
            <a:r>
              <a:rPr sz="2400" dirty="0">
                <a:latin typeface="Comic Sans MS"/>
                <a:cs typeface="Comic Sans MS"/>
              </a:rPr>
              <a:t>o </a:t>
            </a:r>
            <a:r>
              <a:rPr sz="2400" spc="-5" dirty="0">
                <a:latin typeface="Comic Sans MS"/>
                <a:cs typeface="Comic Sans MS"/>
              </a:rPr>
              <a:t>thei</a:t>
            </a:r>
            <a:r>
              <a:rPr sz="2400" dirty="0">
                <a:latin typeface="Comic Sans MS"/>
                <a:cs typeface="Comic Sans MS"/>
              </a:rPr>
              <a:t>r </a:t>
            </a:r>
            <a:r>
              <a:rPr sz="2400" spc="-15" dirty="0">
                <a:latin typeface="Comic Sans MS"/>
                <a:cs typeface="Comic Sans MS"/>
              </a:rPr>
              <a:t>souls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 </a:t>
            </a:r>
            <a:r>
              <a:rPr sz="2400" spc="-15" dirty="0">
                <a:latin typeface="Comic Sans MS"/>
                <a:cs typeface="Comic Sans MS"/>
              </a:rPr>
              <a:t>God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let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perpetual light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shine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on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them.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May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20" dirty="0">
                <a:latin typeface="Comic Sans MS"/>
                <a:cs typeface="Comic Sans MS"/>
              </a:rPr>
              <a:t>the</a:t>
            </a:r>
            <a:r>
              <a:rPr sz="2400" spc="-15" dirty="0">
                <a:latin typeface="Comic Sans MS"/>
                <a:cs typeface="Comic Sans MS"/>
              </a:rPr>
              <a:t>y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res</a:t>
            </a:r>
            <a:r>
              <a:rPr sz="2400" dirty="0">
                <a:latin typeface="Comic Sans MS"/>
                <a:cs typeface="Comic Sans MS"/>
              </a:rPr>
              <a:t>t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foreve</a:t>
            </a:r>
            <a:r>
              <a:rPr sz="2400" dirty="0">
                <a:latin typeface="Comic Sans MS"/>
                <a:cs typeface="Comic Sans MS"/>
              </a:rPr>
              <a:t>r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20" dirty="0">
                <a:latin typeface="Comic Sans MS"/>
                <a:cs typeface="Comic Sans MS"/>
              </a:rPr>
              <a:t>th</a:t>
            </a:r>
            <a:r>
              <a:rPr sz="2400" spc="-1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fullness </a:t>
            </a:r>
            <a:r>
              <a:rPr sz="2400" dirty="0">
                <a:latin typeface="Comic Sans MS"/>
                <a:cs typeface="Comic Sans MS"/>
              </a:rPr>
              <a:t>of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r>
              <a:rPr sz="2400" spc="-15" dirty="0">
                <a:latin typeface="Comic Sans MS"/>
                <a:cs typeface="Comic Sans MS"/>
              </a:rPr>
              <a:t>Light.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313" y="8376664"/>
            <a:ext cx="8102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omic Sans MS"/>
                <a:cs typeface="Comic Sans MS"/>
              </a:rPr>
              <a:t>Amen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350" y="255332"/>
            <a:ext cx="6221095" cy="893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A06834"/>
                </a:solidFill>
                <a:latin typeface="Comic Sans MS"/>
                <a:cs typeface="Comic Sans MS"/>
              </a:rPr>
              <a:t>Blessing</a:t>
            </a:r>
            <a:r>
              <a:rPr sz="1800" b="1" dirty="0">
                <a:solidFill>
                  <a:srgbClr val="A06834"/>
                </a:solidFill>
                <a:latin typeface="Comic Sans MS"/>
                <a:cs typeface="Comic Sans MS"/>
              </a:rPr>
              <a:t>:</a:t>
            </a:r>
            <a:r>
              <a:rPr sz="1800" b="1" spc="1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A06834"/>
                </a:solidFill>
                <a:latin typeface="Comic Sans MS"/>
                <a:cs typeface="Comic Sans MS"/>
              </a:rPr>
              <a:t>Absenc</a:t>
            </a:r>
            <a:r>
              <a:rPr sz="1800" b="1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b="1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06834"/>
                </a:solidFill>
                <a:latin typeface="Comic Sans MS"/>
                <a:cs typeface="Comic Sans MS"/>
              </a:rPr>
              <a:t>(optional)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00">
              <a:latin typeface="Times New Roman"/>
              <a:cs typeface="Times New Roman"/>
            </a:endParaRPr>
          </a:p>
          <a:p>
            <a:pPr marL="424815" algn="ctr">
              <a:lnSpc>
                <a:spcPct val="1000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know</a:t>
            </a:r>
            <a:endParaRPr sz="1800">
              <a:latin typeface="Comic Sans MS"/>
              <a:cs typeface="Comic Sans MS"/>
            </a:endParaRPr>
          </a:p>
          <a:p>
            <a:pPr marL="1081405" marR="649605" indent="1905" algn="ctr">
              <a:lnSpc>
                <a:spcPts val="2420"/>
              </a:lnSpc>
              <a:spcBef>
                <a:spcPts val="120"/>
              </a:spcBef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tha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absence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s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ful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of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tende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r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presence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tha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nothin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g</a:t>
            </a:r>
            <a:r>
              <a:rPr sz="1800" spc="1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s ever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lost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or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forgotten.</a:t>
            </a:r>
            <a:endParaRPr sz="1800">
              <a:latin typeface="Comic Sans MS"/>
              <a:cs typeface="Comic Sans MS"/>
            </a:endParaRPr>
          </a:p>
          <a:p>
            <a:pPr marL="1758950" marR="1325245" algn="ctr">
              <a:lnSpc>
                <a:spcPts val="242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absences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life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b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e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ful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f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eterna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echo.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950">
              <a:latin typeface="Times New Roman"/>
              <a:cs typeface="Times New Roman"/>
            </a:endParaRPr>
          </a:p>
          <a:p>
            <a:pPr marL="438150" marR="5080" algn="ctr">
              <a:lnSpc>
                <a:spcPct val="1122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sense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around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secret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Elsewhere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 which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holds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presence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tha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has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left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life.</a:t>
            </a:r>
            <a:endParaRPr sz="1800">
              <a:latin typeface="Comic Sans MS"/>
              <a:cs typeface="Comic Sans MS"/>
            </a:endParaRPr>
          </a:p>
          <a:p>
            <a:pPr marL="425450" algn="ctr">
              <a:lnSpc>
                <a:spcPct val="100000"/>
              </a:lnSpc>
              <a:spcBef>
                <a:spcPts val="254"/>
              </a:spcBef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b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e generous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embrace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of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loss.</a:t>
            </a:r>
            <a:endParaRPr sz="1800">
              <a:latin typeface="Comic Sans MS"/>
              <a:cs typeface="Comic Sans MS"/>
            </a:endParaRPr>
          </a:p>
          <a:p>
            <a:pPr marL="426084" algn="ctr">
              <a:lnSpc>
                <a:spcPct val="100000"/>
              </a:lnSpc>
              <a:spcBef>
                <a:spcPts val="254"/>
              </a:spcBef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sore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wel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of grief</a:t>
            </a:r>
            <a:endParaRPr sz="1800">
              <a:latin typeface="Comic Sans MS"/>
              <a:cs typeface="Comic Sans MS"/>
            </a:endParaRPr>
          </a:p>
          <a:p>
            <a:pPr marL="427990" algn="ctr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tur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int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wel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of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seamless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presence.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>
              <a:latin typeface="Times New Roman"/>
              <a:cs typeface="Times New Roman"/>
            </a:endParaRPr>
          </a:p>
          <a:p>
            <a:pPr marL="426720" algn="ctr">
              <a:lnSpc>
                <a:spcPct val="1000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compassion</a:t>
            </a:r>
            <a:endParaRPr sz="1800">
              <a:latin typeface="Comic Sans MS"/>
              <a:cs typeface="Comic Sans MS"/>
            </a:endParaRPr>
          </a:p>
          <a:p>
            <a:pPr marL="1099820" marR="667385" algn="ctr">
              <a:lnSpc>
                <a:spcPct val="1119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reach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out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ones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A06834"/>
                </a:solidFill>
                <a:latin typeface="Comic Sans MS"/>
                <a:cs typeface="Comic Sans MS"/>
              </a:rPr>
              <a:t>w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neve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r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hear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from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have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courage</a:t>
            </a:r>
            <a:endParaRPr sz="1800">
              <a:latin typeface="Comic Sans MS"/>
              <a:cs typeface="Comic Sans MS"/>
            </a:endParaRPr>
          </a:p>
          <a:p>
            <a:pPr marL="425450" algn="ctr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speak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out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fo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r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excluded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ones.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>
              <a:latin typeface="Times New Roman"/>
              <a:cs typeface="Times New Roman"/>
            </a:endParaRPr>
          </a:p>
          <a:p>
            <a:pPr marL="423545" algn="ctr">
              <a:lnSpc>
                <a:spcPct val="1000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A06834"/>
                </a:solidFill>
                <a:latin typeface="Comic Sans MS"/>
                <a:cs typeface="Comic Sans MS"/>
              </a:rPr>
              <a:t>become</a:t>
            </a:r>
            <a:endParaRPr sz="1800">
              <a:latin typeface="Comic Sans MS"/>
              <a:cs typeface="Comic Sans MS"/>
            </a:endParaRPr>
          </a:p>
          <a:p>
            <a:pPr marL="424815" algn="ctr">
              <a:lnSpc>
                <a:spcPct val="100000"/>
              </a:lnSpc>
              <a:spcBef>
                <a:spcPts val="254"/>
              </a:spcBef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gracious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passionate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subject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of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own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life.</a:t>
            </a:r>
            <a:endParaRPr sz="1800">
              <a:latin typeface="Comic Sans MS"/>
              <a:cs typeface="Comic Sans MS"/>
            </a:endParaRPr>
          </a:p>
          <a:p>
            <a:pPr marL="1153795" marR="723265" indent="2540" algn="ctr">
              <a:lnSpc>
                <a:spcPct val="1119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no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t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disrespec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spc="1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mystery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through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brittl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word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s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r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fals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belonging.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00">
              <a:latin typeface="Times New Roman"/>
              <a:cs typeface="Times New Roman"/>
            </a:endParaRPr>
          </a:p>
          <a:p>
            <a:pPr marL="425450" algn="ctr">
              <a:lnSpc>
                <a:spcPct val="100000"/>
              </a:lnSpc>
            </a:pP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b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e embraced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A06834"/>
                </a:solidFill>
                <a:latin typeface="Comic Sans MS"/>
                <a:cs typeface="Comic Sans MS"/>
              </a:rPr>
              <a:t>b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God</a:t>
            </a:r>
            <a:endParaRPr sz="1800">
              <a:latin typeface="Comic Sans MS"/>
              <a:cs typeface="Comic Sans MS"/>
            </a:endParaRPr>
          </a:p>
          <a:p>
            <a:pPr marL="426084" algn="ctr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 </a:t>
            </a:r>
            <a:r>
              <a:rPr sz="1800" spc="-20" dirty="0">
                <a:solidFill>
                  <a:srgbClr val="A06834"/>
                </a:solidFill>
                <a:latin typeface="Comic Sans MS"/>
                <a:cs typeface="Comic Sans MS"/>
              </a:rPr>
              <a:t>who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daw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twiligh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are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one,</a:t>
            </a:r>
            <a:endParaRPr sz="1800">
              <a:latin typeface="Comic Sans MS"/>
              <a:cs typeface="Comic Sans MS"/>
            </a:endParaRPr>
          </a:p>
          <a:p>
            <a:pPr marL="637540" marR="208279" algn="ctr">
              <a:lnSpc>
                <a:spcPct val="111900"/>
              </a:lnSpc>
            </a:pP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and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may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your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belongin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g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inhabi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it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s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deepes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t</a:t>
            </a:r>
            <a:r>
              <a:rPr sz="1800" spc="1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dreams withi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n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shelte</a:t>
            </a: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A06834"/>
                </a:solidFill>
                <a:latin typeface="Comic Sans MS"/>
                <a:cs typeface="Comic Sans MS"/>
              </a:rPr>
              <a:t>f </a:t>
            </a:r>
            <a:r>
              <a:rPr sz="1800" spc="-15" dirty="0">
                <a:solidFill>
                  <a:srgbClr val="A06834"/>
                </a:solidFill>
                <a:latin typeface="Comic Sans MS"/>
                <a:cs typeface="Comic Sans MS"/>
              </a:rPr>
              <a:t>the</a:t>
            </a:r>
            <a:endParaRPr sz="1800">
              <a:latin typeface="Comic Sans MS"/>
              <a:cs typeface="Comic Sans MS"/>
            </a:endParaRPr>
          </a:p>
          <a:p>
            <a:pPr marL="422909" algn="ctr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solidFill>
                  <a:srgbClr val="A06834"/>
                </a:solidFill>
                <a:latin typeface="Comic Sans MS"/>
                <a:cs typeface="Comic Sans MS"/>
              </a:rPr>
              <a:t>Great</a:t>
            </a:r>
            <a:r>
              <a:rPr sz="1800" spc="-5" dirty="0">
                <a:solidFill>
                  <a:srgbClr val="A06834"/>
                </a:solidFill>
                <a:latin typeface="Comic Sans MS"/>
                <a:cs typeface="Comic Sans MS"/>
              </a:rPr>
              <a:t> Belonging.</a:t>
            </a:r>
            <a:endParaRPr sz="1800">
              <a:latin typeface="Comic Sans MS"/>
              <a:cs typeface="Comic Sans MS"/>
            </a:endParaRPr>
          </a:p>
          <a:p>
            <a:pPr marL="929005" algn="ctr">
              <a:lnSpc>
                <a:spcPct val="100000"/>
              </a:lnSpc>
              <a:spcBef>
                <a:spcPts val="425"/>
              </a:spcBef>
            </a:pPr>
            <a:r>
              <a:rPr sz="1000" i="1" spc="-5" dirty="0">
                <a:solidFill>
                  <a:srgbClr val="A06834"/>
                </a:solidFill>
                <a:latin typeface="Comic Sans MS"/>
                <a:cs typeface="Comic Sans MS"/>
              </a:rPr>
              <a:t>(Joh</a:t>
            </a:r>
            <a:r>
              <a:rPr sz="1000" i="1" dirty="0">
                <a:solidFill>
                  <a:srgbClr val="A06834"/>
                </a:solidFill>
                <a:latin typeface="Comic Sans MS"/>
                <a:cs typeface="Comic Sans MS"/>
              </a:rPr>
              <a:t>n O’Do</a:t>
            </a:r>
            <a:r>
              <a:rPr sz="1000" i="1" spc="-10" dirty="0">
                <a:solidFill>
                  <a:srgbClr val="A06834"/>
                </a:solidFill>
                <a:latin typeface="Comic Sans MS"/>
                <a:cs typeface="Comic Sans MS"/>
              </a:rPr>
              <a:t>n</a:t>
            </a:r>
            <a:r>
              <a:rPr sz="1000" i="1" dirty="0">
                <a:solidFill>
                  <a:srgbClr val="A06834"/>
                </a:solidFill>
                <a:latin typeface="Comic Sans MS"/>
                <a:cs typeface="Comic Sans MS"/>
              </a:rPr>
              <a:t>ohue)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3434" y="9896916"/>
            <a:ext cx="37846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3210" y="10008668"/>
            <a:ext cx="443420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10"/>
              </a:lnSpc>
            </a:pPr>
            <a:r>
              <a:rPr sz="1200" i="1" spc="40" dirty="0">
                <a:solidFill>
                  <a:srgbClr val="003956"/>
                </a:solidFill>
                <a:latin typeface="Monotype Corsiva"/>
                <a:cs typeface="Monotype Corsiva"/>
              </a:rPr>
              <a:t>Merc</a:t>
            </a:r>
            <a:r>
              <a:rPr sz="12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y</a:t>
            </a:r>
            <a:r>
              <a:rPr sz="1200" i="1" spc="100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200" i="1" spc="40" dirty="0">
                <a:solidFill>
                  <a:srgbClr val="003956"/>
                </a:solidFill>
                <a:latin typeface="Monotype Corsiva"/>
                <a:cs typeface="Monotype Corsiva"/>
              </a:rPr>
              <a:t>Co</a:t>
            </a:r>
            <a:r>
              <a:rPr sz="1200" i="1" spc="30" dirty="0">
                <a:solidFill>
                  <a:srgbClr val="003956"/>
                </a:solidFill>
                <a:latin typeface="Monotype Corsiva"/>
                <a:cs typeface="Monotype Corsiva"/>
              </a:rPr>
              <a:t>n</a:t>
            </a:r>
            <a:r>
              <a:rPr sz="1200" i="1" spc="45" dirty="0">
                <a:solidFill>
                  <a:srgbClr val="003956"/>
                </a:solidFill>
                <a:latin typeface="Monotype Corsiva"/>
                <a:cs typeface="Monotype Corsiva"/>
              </a:rPr>
              <a:t>gregation</a:t>
            </a:r>
            <a:r>
              <a:rPr sz="12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a</a:t>
            </a:r>
            <a:r>
              <a:rPr sz="12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l</a:t>
            </a:r>
            <a:r>
              <a:rPr sz="1200" i="1" spc="105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200" i="1" spc="45" dirty="0">
                <a:solidFill>
                  <a:srgbClr val="003956"/>
                </a:solidFill>
                <a:latin typeface="Monotype Corsiva"/>
                <a:cs typeface="Monotype Corsiva"/>
              </a:rPr>
              <a:t>Office</a:t>
            </a:r>
            <a:endParaRPr sz="1200" dirty="0">
              <a:latin typeface="Monotype Corsiva"/>
              <a:cs typeface="Monotype Corsiva"/>
            </a:endParaRPr>
          </a:p>
          <a:p>
            <a:pPr algn="ctr">
              <a:lnSpc>
                <a:spcPts val="1290"/>
              </a:lnSpc>
            </a:pP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Rachamim|13/1</a:t>
            </a:r>
            <a:r>
              <a:rPr sz="11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4</a:t>
            </a:r>
            <a:r>
              <a:rPr sz="1100" i="1" spc="95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0" dirty="0">
                <a:solidFill>
                  <a:srgbClr val="003956"/>
                </a:solidFill>
                <a:latin typeface="Monotype Corsiva"/>
                <a:cs typeface="Monotype Corsiva"/>
              </a:rPr>
              <a:t>Moyl</a:t>
            </a:r>
            <a:r>
              <a:rPr sz="11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e</a:t>
            </a:r>
            <a:r>
              <a:rPr sz="1100" i="1" spc="90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0" dirty="0">
                <a:solidFill>
                  <a:srgbClr val="003956"/>
                </a:solidFill>
                <a:latin typeface="Monotype Corsiva"/>
                <a:cs typeface="Monotype Corsiva"/>
              </a:rPr>
              <a:t>P</a:t>
            </a:r>
            <a:r>
              <a:rPr sz="1100" i="1" spc="50" dirty="0">
                <a:solidFill>
                  <a:srgbClr val="003956"/>
                </a:solidFill>
                <a:latin typeface="Monotype Corsiva"/>
                <a:cs typeface="Monotype Corsiva"/>
              </a:rPr>
              <a:t>a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rk</a:t>
            </a:r>
            <a:r>
              <a:rPr sz="1100" i="1" spc="-10" dirty="0">
                <a:solidFill>
                  <a:srgbClr val="003956"/>
                </a:solidFill>
                <a:latin typeface="Monotype Corsiva"/>
                <a:cs typeface="Monotype Corsiva"/>
              </a:rPr>
              <a:t>|</a:t>
            </a:r>
            <a:r>
              <a:rPr sz="1100" i="1" spc="90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Conv</a:t>
            </a:r>
            <a:r>
              <a:rPr sz="1100" i="1" spc="45" dirty="0">
                <a:solidFill>
                  <a:srgbClr val="003956"/>
                </a:solidFill>
                <a:latin typeface="Monotype Corsiva"/>
                <a:cs typeface="Monotype Corsiva"/>
              </a:rPr>
              <a:t>e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n</a:t>
            </a:r>
            <a:r>
              <a:rPr sz="11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t</a:t>
            </a:r>
            <a:r>
              <a:rPr sz="1100" i="1" spc="100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0" dirty="0">
                <a:solidFill>
                  <a:srgbClr val="003956"/>
                </a:solidFill>
                <a:latin typeface="Monotype Corsiva"/>
                <a:cs typeface="Monotype Corsiva"/>
              </a:rPr>
              <a:t>Road</a:t>
            </a:r>
            <a:r>
              <a:rPr sz="1100" i="1" spc="-10" dirty="0">
                <a:solidFill>
                  <a:srgbClr val="003956"/>
                </a:solidFill>
                <a:latin typeface="Monotype Corsiva"/>
                <a:cs typeface="Monotype Corsiva"/>
              </a:rPr>
              <a:t>|</a:t>
            </a:r>
            <a:r>
              <a:rPr sz="1100" i="1" spc="95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Cl</a:t>
            </a:r>
            <a:r>
              <a:rPr sz="1100" i="1" spc="45" dirty="0">
                <a:solidFill>
                  <a:srgbClr val="003956"/>
                </a:solidFill>
                <a:latin typeface="Monotype Corsiva"/>
                <a:cs typeface="Monotype Corsiva"/>
              </a:rPr>
              <a:t>o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ndalkin</a:t>
            </a:r>
            <a:r>
              <a:rPr sz="1100" i="1" spc="-10" dirty="0">
                <a:solidFill>
                  <a:srgbClr val="003956"/>
                </a:solidFill>
                <a:latin typeface="Monotype Corsiva"/>
                <a:cs typeface="Monotype Corsiva"/>
              </a:rPr>
              <a:t>|</a:t>
            </a:r>
            <a:r>
              <a:rPr sz="1100" i="1" spc="95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Dubl</a:t>
            </a:r>
            <a:r>
              <a:rPr sz="1100" i="1" spc="50" dirty="0">
                <a:solidFill>
                  <a:srgbClr val="003956"/>
                </a:solidFill>
                <a:latin typeface="Monotype Corsiva"/>
                <a:cs typeface="Monotype Corsiva"/>
              </a:rPr>
              <a:t>i</a:t>
            </a:r>
            <a:r>
              <a:rPr sz="1100" i="1" spc="-5" dirty="0">
                <a:solidFill>
                  <a:srgbClr val="003956"/>
                </a:solidFill>
                <a:latin typeface="Monotype Corsiva"/>
                <a:cs typeface="Monotype Corsiva"/>
              </a:rPr>
              <a:t>n</a:t>
            </a:r>
            <a:r>
              <a:rPr sz="1100" i="1" spc="90" dirty="0">
                <a:solidFill>
                  <a:srgbClr val="003956"/>
                </a:solidFill>
                <a:latin typeface="Monotype Corsiva"/>
                <a:cs typeface="Monotype Corsiva"/>
              </a:rPr>
              <a:t> </a:t>
            </a:r>
            <a:r>
              <a:rPr sz="1100" i="1" spc="35" dirty="0">
                <a:solidFill>
                  <a:srgbClr val="003956"/>
                </a:solidFill>
                <a:latin typeface="Monotype Corsiva"/>
                <a:cs typeface="Monotype Corsiva"/>
              </a:rPr>
              <a:t>22|Ireland</a:t>
            </a:r>
            <a:endParaRPr sz="1100" dirty="0">
              <a:latin typeface="Monotype Corsiva"/>
              <a:cs typeface="Monotype Corsiv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0" y="469900"/>
            <a:ext cx="7030064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944" y="9348216"/>
            <a:ext cx="4669535" cy="89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6823" y="1524000"/>
            <a:ext cx="6608064" cy="4123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6625" marR="745490" indent="-407034">
              <a:lnSpc>
                <a:spcPct val="109300"/>
              </a:lnSpc>
              <a:tabLst>
                <a:tab pos="4551680" algn="l"/>
              </a:tabLst>
            </a:pPr>
            <a:r>
              <a:rPr spc="95" dirty="0"/>
              <a:t>Footprint</a:t>
            </a:r>
            <a:r>
              <a:rPr spc="-10" dirty="0"/>
              <a:t>s</a:t>
            </a:r>
            <a:r>
              <a:rPr dirty="0"/>
              <a:t>	</a:t>
            </a:r>
            <a:r>
              <a:rPr spc="95" dirty="0"/>
              <a:t>o</a:t>
            </a:r>
            <a:r>
              <a:rPr spc="-15" dirty="0"/>
              <a:t>n</a:t>
            </a:r>
            <a:r>
              <a:rPr spc="210" dirty="0"/>
              <a:t> </a:t>
            </a:r>
            <a:r>
              <a:rPr spc="105" dirty="0"/>
              <a:t>the </a:t>
            </a:r>
            <a:r>
              <a:rPr spc="90" dirty="0"/>
              <a:t>Sand</a:t>
            </a:r>
            <a:r>
              <a:rPr spc="-10" dirty="0"/>
              <a:t>s</a:t>
            </a:r>
            <a:r>
              <a:rPr spc="210" dirty="0"/>
              <a:t> </a:t>
            </a:r>
            <a:r>
              <a:rPr spc="95" dirty="0"/>
              <a:t>o</a:t>
            </a:r>
            <a:r>
              <a:rPr spc="-10" dirty="0"/>
              <a:t>f</a:t>
            </a:r>
            <a:r>
              <a:rPr spc="210" dirty="0"/>
              <a:t> </a:t>
            </a:r>
            <a:r>
              <a:rPr spc="105" dirty="0"/>
              <a:t>Time</a:t>
            </a:r>
          </a:p>
          <a:p>
            <a:pPr>
              <a:lnSpc>
                <a:spcPct val="100000"/>
              </a:lnSpc>
            </a:pPr>
            <a:endParaRPr spc="105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i="0" spc="-80" dirty="0">
                <a:solidFill>
                  <a:srgbClr val="AC7E00"/>
                </a:solidFill>
                <a:latin typeface="Segoe Print"/>
                <a:cs typeface="Segoe Print"/>
              </a:rPr>
              <a:t>W</a:t>
            </a:r>
            <a:r>
              <a:rPr sz="2600" i="0" spc="-20" dirty="0">
                <a:solidFill>
                  <a:srgbClr val="AC7E00"/>
                </a:solidFill>
                <a:latin typeface="Segoe Print"/>
                <a:cs typeface="Segoe Print"/>
              </a:rPr>
              <a:t>e</a:t>
            </a:r>
            <a:r>
              <a:rPr sz="2600" i="0" spc="-15" dirty="0">
                <a:solidFill>
                  <a:srgbClr val="AC7E00"/>
                </a:solidFill>
                <a:latin typeface="Segoe Print"/>
                <a:cs typeface="Segoe Print"/>
              </a:rPr>
              <a:t>lcome</a:t>
            </a:r>
            <a:endParaRPr sz="26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2000"/>
              </a:lnSpc>
            </a:pP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000" b="0" i="0" spc="2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welcom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000" b="0" i="0" spc="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2000" b="0" i="0" spc="229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to</a:t>
            </a:r>
            <a:r>
              <a:rPr sz="2000" b="0" i="0" spc="2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our</a:t>
            </a:r>
            <a:r>
              <a:rPr sz="2000" b="0" i="0" spc="229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liturgy</a:t>
            </a:r>
            <a:r>
              <a:rPr sz="2000" b="0" i="0" spc="229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of</a:t>
            </a:r>
            <a:r>
              <a:rPr sz="2000" b="0" i="0" spc="2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remembranc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000" b="0" i="0" spc="25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for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our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loved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ones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who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3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have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died</a:t>
            </a:r>
            <a:r>
              <a:rPr sz="2000" b="0" i="0" spc="-5" dirty="0">
                <a:solidFill>
                  <a:srgbClr val="003956"/>
                </a:solidFill>
                <a:latin typeface="Comic Sans MS"/>
                <a:cs typeface="Comic Sans MS"/>
              </a:rPr>
              <a:t>.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 </a:t>
            </a:r>
            <a:r>
              <a:rPr sz="2000" b="0" i="0" spc="1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The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month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4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of November</a:t>
            </a:r>
            <a:r>
              <a:rPr sz="2000" b="0" i="0" spc="26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gives</a:t>
            </a:r>
            <a:r>
              <a:rPr sz="2000" b="0" i="0" spc="26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us</a:t>
            </a:r>
            <a:r>
              <a:rPr sz="2000" b="0" i="0" spc="26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a</a:t>
            </a:r>
            <a:r>
              <a:rPr sz="2000" b="0" i="0" spc="26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special</a:t>
            </a:r>
            <a:r>
              <a:rPr sz="2000" b="0" i="0" spc="26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opportunity</a:t>
            </a:r>
            <a:r>
              <a:rPr sz="2000" b="0" i="0" spc="26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to</a:t>
            </a:r>
            <a:r>
              <a:rPr sz="2000" b="0" i="0" spc="26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pause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togethe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000" b="0" i="0" spc="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to</a:t>
            </a:r>
            <a:r>
              <a:rPr sz="2000" b="0" i="0" spc="27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remembe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000" b="0" i="0" spc="29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000" b="0" i="0" spc="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love,</a:t>
            </a:r>
            <a:r>
              <a:rPr sz="2000" b="0" i="0" spc="27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000" b="0" i="0" spc="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faith</a:t>
            </a:r>
            <a:r>
              <a:rPr sz="2000" b="0" i="0" spc="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generosity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9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as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the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walked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path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9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of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life. Their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footprints,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in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good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times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in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difficult time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7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are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carved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in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7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earth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and,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8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forever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7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they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 remain</a:t>
            </a:r>
            <a:r>
              <a:rPr sz="2000" b="0" i="0" spc="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close</a:t>
            </a:r>
            <a:r>
              <a:rPr sz="2000" b="0" i="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beside</a:t>
            </a:r>
            <a:r>
              <a:rPr sz="2000" b="0" i="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us,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20" dirty="0">
                <a:solidFill>
                  <a:srgbClr val="003956"/>
                </a:solidFill>
                <a:latin typeface="Comic Sans MS"/>
                <a:cs typeface="Comic Sans MS"/>
              </a:rPr>
              <a:t>dee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p</a:t>
            </a:r>
            <a:r>
              <a:rPr sz="2000" b="0" i="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in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5" dirty="0">
                <a:solidFill>
                  <a:srgbClr val="003956"/>
                </a:solidFill>
                <a:latin typeface="Comic Sans MS"/>
                <a:cs typeface="Comic Sans MS"/>
              </a:rPr>
              <a:t>our</a:t>
            </a:r>
            <a:r>
              <a:rPr sz="2000" b="0" i="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0" i="0" spc="-10" dirty="0">
                <a:solidFill>
                  <a:srgbClr val="003956"/>
                </a:solidFill>
                <a:latin typeface="Comic Sans MS"/>
                <a:cs typeface="Comic Sans MS"/>
              </a:rPr>
              <a:t>hearts.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r>
              <a:rPr spc="-10" dirty="0"/>
              <a:t>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864" rIns="0" bIns="0" rtlCol="0">
            <a:spAutoFit/>
          </a:bodyPr>
          <a:lstStyle/>
          <a:p>
            <a:pPr marL="2651760">
              <a:lnSpc>
                <a:spcPct val="100000"/>
              </a:lnSpc>
            </a:pPr>
            <a:r>
              <a:rPr b="1" i="1" spc="120" dirty="0">
                <a:solidFill>
                  <a:srgbClr val="7D6317"/>
                </a:solidFill>
                <a:latin typeface="Pristina"/>
                <a:cs typeface="Pristina"/>
              </a:rPr>
              <a:t>Ritual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545" y="928877"/>
            <a:ext cx="6423025" cy="8699500"/>
          </a:xfrm>
          <a:custGeom>
            <a:avLst/>
            <a:gdLst/>
            <a:ahLst/>
            <a:cxnLst/>
            <a:rect l="l" t="t" r="r" b="b"/>
            <a:pathLst>
              <a:path w="6423025" h="8699500">
                <a:moveTo>
                  <a:pt x="0" y="8698992"/>
                </a:moveTo>
                <a:lnTo>
                  <a:pt x="6422898" y="8698992"/>
                </a:lnTo>
                <a:lnTo>
                  <a:pt x="6422898" y="0"/>
                </a:lnTo>
                <a:lnTo>
                  <a:pt x="0" y="0"/>
                </a:lnTo>
                <a:lnTo>
                  <a:pt x="0" y="8698992"/>
                </a:lnTo>
                <a:close/>
              </a:path>
            </a:pathLst>
          </a:custGeom>
          <a:solidFill>
            <a:srgbClr val="FC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101" y="1236862"/>
            <a:ext cx="7829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7534"/>
                </a:solidFill>
                <a:latin typeface="Comic Sans MS"/>
                <a:cs typeface="Comic Sans MS"/>
              </a:rPr>
              <a:t>Leader: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r>
              <a:rPr spc="-10"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2898" y="1236862"/>
            <a:ext cx="339534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God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b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ou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shelte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tim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need.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081" y="1739027"/>
            <a:ext cx="990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03264"/>
                </a:solidFill>
                <a:latin typeface="Comic Sans MS"/>
                <a:cs typeface="Comic Sans MS"/>
              </a:rPr>
              <a:t>Response: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877" y="1739027"/>
            <a:ext cx="331279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Give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u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voic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proclaim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your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love.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081" y="2241966"/>
            <a:ext cx="7829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7534"/>
                </a:solidFill>
                <a:latin typeface="Comic Sans MS"/>
                <a:cs typeface="Comic Sans MS"/>
              </a:rPr>
              <a:t>Leader: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2857" y="2241966"/>
            <a:ext cx="16814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O Divine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Mystery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081" y="2744131"/>
            <a:ext cx="99123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03264"/>
                </a:solidFill>
                <a:latin typeface="Comic Sans MS"/>
                <a:cs typeface="Comic Sans MS"/>
              </a:rPr>
              <a:t>Response: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2857" y="2744131"/>
            <a:ext cx="488505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3099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W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spc="2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praise</a:t>
            </a:r>
            <a:r>
              <a:rPr sz="1600" spc="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1600" spc="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than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k</a:t>
            </a:r>
            <a:r>
              <a:rPr sz="1600" spc="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1600" spc="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fo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600" spc="2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all</a:t>
            </a:r>
            <a:r>
              <a:rPr sz="1600" spc="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ou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600" spc="2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belove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1600" spc="2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ones wh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1600" spc="-2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have </a:t>
            </a:r>
            <a:r>
              <a:rPr sz="1600" spc="-2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gone </a:t>
            </a:r>
            <a:r>
              <a:rPr sz="1600" spc="-2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befor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2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u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2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and </a:t>
            </a:r>
            <a:r>
              <a:rPr sz="1600" spc="-2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no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w </a:t>
            </a:r>
            <a:r>
              <a:rPr sz="1600" spc="-2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rejoic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2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1600" spc="-22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your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presence.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081" y="3749234"/>
            <a:ext cx="78295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7534"/>
                </a:solidFill>
                <a:latin typeface="Comic Sans MS"/>
                <a:cs typeface="Comic Sans MS"/>
              </a:rPr>
              <a:t>Leader: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2877" y="3749234"/>
            <a:ext cx="350266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Happ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ar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thos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wh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o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di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Lord.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081" y="4252173"/>
            <a:ext cx="990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03264"/>
                </a:solidFill>
                <a:latin typeface="Comic Sans MS"/>
                <a:cs typeface="Comic Sans MS"/>
              </a:rPr>
              <a:t>Response: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857" y="4252173"/>
            <a:ext cx="488632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happy, </a:t>
            </a:r>
            <a:r>
              <a:rPr sz="1600" spc="-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indeed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 </a:t>
            </a:r>
            <a:r>
              <a:rPr sz="16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no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w </a:t>
            </a:r>
            <a:r>
              <a:rPr sz="16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ey </a:t>
            </a:r>
            <a:r>
              <a:rPr sz="1600" spc="-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can </a:t>
            </a:r>
            <a:r>
              <a:rPr sz="1600" spc="-2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res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t </a:t>
            </a:r>
            <a:r>
              <a:rPr sz="16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reve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6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after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thei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work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sinc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thei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goo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deed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g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wit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h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them.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328" y="5005807"/>
            <a:ext cx="5622925" cy="344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ct val="100000"/>
              </a:lnSpc>
              <a:tabLst>
                <a:tab pos="1701800" algn="l"/>
              </a:tabLst>
            </a:pPr>
            <a:r>
              <a:rPr sz="1600" b="1" spc="-5" dirty="0">
                <a:solidFill>
                  <a:srgbClr val="AC7E00"/>
                </a:solidFill>
                <a:latin typeface="Comic Sans MS"/>
                <a:cs typeface="Comic Sans MS"/>
              </a:rPr>
              <a:t>Openin</a:t>
            </a:r>
            <a:r>
              <a:rPr sz="1600" b="1" dirty="0">
                <a:solidFill>
                  <a:srgbClr val="AC7E00"/>
                </a:solidFill>
                <a:latin typeface="Comic Sans MS"/>
                <a:cs typeface="Comic Sans MS"/>
              </a:rPr>
              <a:t>g</a:t>
            </a:r>
            <a:r>
              <a:rPr sz="1600" b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AC7E00"/>
                </a:solidFill>
                <a:latin typeface="Comic Sans MS"/>
                <a:cs typeface="Comic Sans MS"/>
              </a:rPr>
              <a:t>Hymn</a:t>
            </a:r>
            <a:r>
              <a:rPr sz="1600" b="1" dirty="0">
                <a:solidFill>
                  <a:srgbClr val="AC7E00"/>
                </a:solidFill>
                <a:latin typeface="Comic Sans MS"/>
                <a:cs typeface="Comic Sans MS"/>
              </a:rPr>
              <a:t>:	</a:t>
            </a:r>
            <a:r>
              <a:rPr sz="1600" i="1" spc="-5" dirty="0">
                <a:solidFill>
                  <a:srgbClr val="AC7E00"/>
                </a:solidFill>
                <a:latin typeface="Comic Sans MS"/>
                <a:cs typeface="Comic Sans MS"/>
              </a:rPr>
              <a:t>I</a:t>
            </a:r>
            <a:r>
              <a:rPr sz="1600" i="1" dirty="0">
                <a:solidFill>
                  <a:srgbClr val="AC7E00"/>
                </a:solidFill>
                <a:latin typeface="Comic Sans MS"/>
                <a:cs typeface="Comic Sans MS"/>
              </a:rPr>
              <a:t>n</a:t>
            </a:r>
            <a:r>
              <a:rPr sz="1600" i="1" spc="-5" dirty="0">
                <a:solidFill>
                  <a:srgbClr val="AC7E00"/>
                </a:solidFill>
                <a:latin typeface="Comic Sans MS"/>
                <a:cs typeface="Comic Sans MS"/>
              </a:rPr>
              <a:t> th</a:t>
            </a:r>
            <a:r>
              <a:rPr sz="1600" i="1" dirty="0">
                <a:solidFill>
                  <a:srgbClr val="AC7E00"/>
                </a:solidFill>
                <a:latin typeface="Comic Sans MS"/>
                <a:cs typeface="Comic Sans MS"/>
              </a:rPr>
              <a:t>e</a:t>
            </a:r>
            <a:r>
              <a:rPr sz="1600" i="1" spc="-5" dirty="0">
                <a:solidFill>
                  <a:srgbClr val="AC7E00"/>
                </a:solidFill>
                <a:latin typeface="Comic Sans MS"/>
                <a:cs typeface="Comic Sans MS"/>
              </a:rPr>
              <a:t> Stillness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1195070">
              <a:lnSpc>
                <a:spcPct val="103099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stillnes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momen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peac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peace,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1195070">
              <a:lnSpc>
                <a:spcPct val="103099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stillnes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momen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peac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peace,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d I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est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trust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 and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breath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know</a:t>
            </a:r>
            <a:endParaRPr sz="1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That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stillnes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momen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peace.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(Ther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love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fee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l 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love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a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16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peace,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a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lov</a:t>
            </a:r>
            <a:r>
              <a:rPr sz="1600" spc="-1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,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3956"/>
                </a:solidFill>
                <a:latin typeface="Comic Sans MS"/>
                <a:cs typeface="Comic Sans MS"/>
              </a:rPr>
              <a:t> am)</a:t>
            </a:r>
            <a:endParaRPr sz="1600">
              <a:latin typeface="Comic Sans MS"/>
              <a:cs typeface="Comic Sans MS"/>
            </a:endParaRPr>
          </a:p>
          <a:p>
            <a:pPr marL="2813685">
              <a:lnSpc>
                <a:spcPct val="100000"/>
              </a:lnSpc>
              <a:spcBef>
                <a:spcPts val="125"/>
              </a:spcBef>
            </a:pPr>
            <a:r>
              <a:rPr sz="1200" i="1" spc="-5" dirty="0">
                <a:solidFill>
                  <a:srgbClr val="003956"/>
                </a:solidFill>
                <a:latin typeface="Comic Sans MS"/>
                <a:cs typeface="Comic Sans MS"/>
              </a:rPr>
              <a:t>(Word</a:t>
            </a:r>
            <a:r>
              <a:rPr sz="1200" i="1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1200" i="1" spc="-3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&amp;</a:t>
            </a:r>
            <a:r>
              <a:rPr sz="1100" i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Music:</a:t>
            </a:r>
            <a:r>
              <a:rPr sz="1100" i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Karen</a:t>
            </a:r>
            <a:r>
              <a:rPr sz="1100" i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1100" i="1" spc="-5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ucker</a:t>
            </a:r>
            <a:r>
              <a:rPr sz="1100" i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CD</a:t>
            </a:r>
            <a:r>
              <a:rPr sz="1100" i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1100" i="1" spc="-10" dirty="0">
                <a:solidFill>
                  <a:srgbClr val="003956"/>
                </a:solidFill>
                <a:latin typeface="Comic Sans MS"/>
                <a:cs typeface="Comic Sans MS"/>
              </a:rPr>
              <a:t>Shine)</a:t>
            </a:r>
            <a:endParaRPr sz="110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4272" y="1127760"/>
            <a:ext cx="5026152" cy="5672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959" y="6038901"/>
            <a:ext cx="6380480" cy="342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2625">
              <a:lnSpc>
                <a:spcPct val="100000"/>
              </a:lnSpc>
            </a:pPr>
            <a:r>
              <a:rPr sz="1400" i="1" spc="-10" dirty="0">
                <a:solidFill>
                  <a:srgbClr val="005782"/>
                </a:solidFill>
                <a:latin typeface="Comic Sans MS"/>
                <a:cs typeface="Comic Sans MS"/>
              </a:rPr>
              <a:t>Play soft</a:t>
            </a:r>
            <a:r>
              <a:rPr sz="1400" i="1" spc="5" dirty="0">
                <a:solidFill>
                  <a:srgbClr val="005782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005782"/>
                </a:solidFill>
                <a:latin typeface="Comic Sans MS"/>
                <a:cs typeface="Comic Sans MS"/>
              </a:rPr>
              <a:t>music</a:t>
            </a:r>
            <a:r>
              <a:rPr sz="1400" i="1" dirty="0">
                <a:solidFill>
                  <a:srgbClr val="005782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005782"/>
                </a:solidFill>
                <a:latin typeface="Comic Sans MS"/>
                <a:cs typeface="Comic Sans MS"/>
              </a:rPr>
              <a:t>of</a:t>
            </a:r>
            <a:r>
              <a:rPr sz="1400" i="1" dirty="0">
                <a:solidFill>
                  <a:srgbClr val="005782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005782"/>
                </a:solidFill>
                <a:latin typeface="Comic Sans MS"/>
                <a:cs typeface="Comic Sans MS"/>
              </a:rPr>
              <a:t>your</a:t>
            </a:r>
            <a:endParaRPr sz="1400">
              <a:latin typeface="Comic Sans MS"/>
              <a:cs typeface="Comic Sans MS"/>
            </a:endParaRPr>
          </a:p>
          <a:p>
            <a:pPr marL="836294" marR="826135" indent="26670">
              <a:lnSpc>
                <a:spcPct val="179300"/>
              </a:lnSpc>
              <a:spcBef>
                <a:spcPts val="425"/>
              </a:spcBef>
              <a:tabLst>
                <a:tab pos="5475605" algn="l"/>
              </a:tabLst>
            </a:pP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Sister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s</a:t>
            </a:r>
            <a:r>
              <a:rPr sz="1400" i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n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a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mes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are</a:t>
            </a:r>
            <a:r>
              <a:rPr sz="1400" i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rea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d</a:t>
            </a:r>
            <a:r>
              <a:rPr sz="1400" i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from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th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e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Boo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k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of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R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	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.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Afte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r</a:t>
            </a:r>
            <a:r>
              <a:rPr sz="1400" i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r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e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ading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we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are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invite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d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to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hold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a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minute</a:t>
            </a:r>
            <a:r>
              <a:rPr sz="1400" i="1" spc="-5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of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 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silence.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3956"/>
                </a:solidFill>
                <a:latin typeface="Comic Sans MS"/>
                <a:cs typeface="Comic Sans MS"/>
              </a:rPr>
              <a:t>Let</a:t>
            </a:r>
            <a:r>
              <a:rPr sz="2000" b="1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1" spc="-10" dirty="0">
                <a:solidFill>
                  <a:srgbClr val="003956"/>
                </a:solidFill>
                <a:latin typeface="Comic Sans MS"/>
                <a:cs typeface="Comic Sans MS"/>
              </a:rPr>
              <a:t>us</a:t>
            </a:r>
            <a:r>
              <a:rPr sz="2000" b="1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1" spc="-15" dirty="0">
                <a:solidFill>
                  <a:srgbClr val="003956"/>
                </a:solidFill>
                <a:latin typeface="Comic Sans MS"/>
                <a:cs typeface="Comic Sans MS"/>
              </a:rPr>
              <a:t>pray</a:t>
            </a:r>
            <a:r>
              <a:rPr sz="2000" b="1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000" b="1" spc="-15" dirty="0">
                <a:solidFill>
                  <a:srgbClr val="003956"/>
                </a:solidFill>
                <a:latin typeface="Comic Sans MS"/>
                <a:cs typeface="Comic Sans MS"/>
              </a:rPr>
              <a:t>together:</a:t>
            </a:r>
            <a:endParaRPr sz="2000">
              <a:latin typeface="Comic Sans MS"/>
              <a:cs typeface="Comic Sans MS"/>
            </a:endParaRPr>
          </a:p>
          <a:p>
            <a:pPr marL="1951355" marR="2088514">
              <a:lnSpc>
                <a:spcPct val="112000"/>
              </a:lnSpc>
            </a:pP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Christ,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b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our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light!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Shin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our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hearts.</a:t>
            </a:r>
            <a:endParaRPr sz="2000">
              <a:latin typeface="Comic Sans MS"/>
              <a:cs typeface="Comic Sans MS"/>
            </a:endParaRPr>
          </a:p>
          <a:p>
            <a:pPr marL="1951355" marR="1066165">
              <a:lnSpc>
                <a:spcPct val="112000"/>
              </a:lnSpc>
            </a:pP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Shin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throug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h</a:t>
            </a:r>
            <a:r>
              <a:rPr sz="2000" spc="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darkness.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Christ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b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our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light!</a:t>
            </a:r>
            <a:endParaRPr sz="2000">
              <a:latin typeface="Comic Sans MS"/>
              <a:cs typeface="Comic Sans MS"/>
            </a:endParaRPr>
          </a:p>
          <a:p>
            <a:pPr marL="1951355">
              <a:lnSpc>
                <a:spcPct val="100000"/>
              </a:lnSpc>
              <a:spcBef>
                <a:spcPts val="285"/>
              </a:spcBef>
            </a:pP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Shin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You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church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gathered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today.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0794" y="6047232"/>
            <a:ext cx="1570990" cy="72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i="1" spc="-10" dirty="0">
                <a:solidFill>
                  <a:srgbClr val="005782"/>
                </a:solidFill>
                <a:latin typeface="Comic Sans MS"/>
                <a:cs typeface="Comic Sans MS"/>
              </a:rPr>
              <a:t>choice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0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</a:pPr>
            <a:r>
              <a:rPr sz="1400" i="1" spc="-15" dirty="0">
                <a:solidFill>
                  <a:srgbClr val="AC7E00"/>
                </a:solidFill>
                <a:latin typeface="Comic Sans MS"/>
                <a:cs typeface="Comic Sans MS"/>
              </a:rPr>
              <a:t>emembra</a:t>
            </a:r>
            <a:r>
              <a:rPr sz="1400" i="1" dirty="0">
                <a:solidFill>
                  <a:srgbClr val="AC7E00"/>
                </a:solidFill>
                <a:latin typeface="Comic Sans MS"/>
                <a:cs typeface="Comic Sans MS"/>
              </a:rPr>
              <a:t>n</a:t>
            </a:r>
            <a:r>
              <a:rPr sz="1400" i="1" spc="-10" dirty="0">
                <a:solidFill>
                  <a:srgbClr val="AC7E00"/>
                </a:solidFill>
                <a:latin typeface="Comic Sans MS"/>
                <a:cs typeface="Comic Sans MS"/>
              </a:rPr>
              <a:t>ce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4250" y="688800"/>
            <a:ext cx="30257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AC7E00"/>
                </a:solidFill>
                <a:latin typeface="Segoe Print"/>
                <a:cs typeface="Segoe Print"/>
              </a:rPr>
              <a:t>Ritual </a:t>
            </a:r>
            <a:r>
              <a:rPr sz="2000" b="1" spc="-20" dirty="0">
                <a:solidFill>
                  <a:srgbClr val="AC7E00"/>
                </a:solidFill>
                <a:latin typeface="Segoe Print"/>
                <a:cs typeface="Segoe Print"/>
              </a:rPr>
              <a:t>o</a:t>
            </a:r>
            <a:r>
              <a:rPr sz="2000" b="1" spc="-10" dirty="0">
                <a:solidFill>
                  <a:srgbClr val="AC7E00"/>
                </a:solidFill>
                <a:latin typeface="Segoe Print"/>
                <a:cs typeface="Segoe Print"/>
              </a:rPr>
              <a:t>f</a:t>
            </a:r>
            <a:r>
              <a:rPr sz="2000" b="1" dirty="0">
                <a:solidFill>
                  <a:srgbClr val="AC7E00"/>
                </a:solidFill>
                <a:latin typeface="Segoe Print"/>
                <a:cs typeface="Segoe Print"/>
              </a:rPr>
              <a:t> </a:t>
            </a:r>
            <a:r>
              <a:rPr sz="2000" b="1" spc="-15" dirty="0">
                <a:solidFill>
                  <a:srgbClr val="AC7E00"/>
                </a:solidFill>
                <a:latin typeface="Segoe Print"/>
                <a:cs typeface="Segoe Print"/>
              </a:rPr>
              <a:t>Remembrance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93208" y="6047232"/>
            <a:ext cx="1036319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Pg. </a:t>
            </a:r>
            <a:r>
              <a:rPr spc="-1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317500"/>
            <a:ext cx="7011036" cy="1021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207263"/>
            <a:ext cx="6964680" cy="9555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6288" y="5785940"/>
            <a:ext cx="4689475" cy="321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200" b="1" spc="-5" dirty="0">
                <a:solidFill>
                  <a:srgbClr val="403264"/>
                </a:solidFill>
                <a:latin typeface="Comic Sans MS"/>
                <a:cs typeface="Comic Sans MS"/>
              </a:rPr>
              <a:t>Roman</a:t>
            </a:r>
            <a:r>
              <a:rPr sz="2200" b="1" dirty="0">
                <a:solidFill>
                  <a:srgbClr val="403264"/>
                </a:solidFill>
                <a:latin typeface="Comic Sans MS"/>
                <a:cs typeface="Comic Sans MS"/>
              </a:rPr>
              <a:t>s </a:t>
            </a:r>
            <a:r>
              <a:rPr sz="2200" b="1" spc="-5" dirty="0">
                <a:solidFill>
                  <a:srgbClr val="403264"/>
                </a:solidFill>
                <a:latin typeface="Comic Sans MS"/>
                <a:cs typeface="Comic Sans MS"/>
              </a:rPr>
              <a:t>8:3</a:t>
            </a:r>
            <a:r>
              <a:rPr sz="2200" b="1" dirty="0">
                <a:solidFill>
                  <a:srgbClr val="403264"/>
                </a:solidFill>
                <a:latin typeface="Comic Sans MS"/>
                <a:cs typeface="Comic Sans MS"/>
              </a:rPr>
              <a:t>8 –</a:t>
            </a:r>
            <a:r>
              <a:rPr sz="2200" b="1" spc="-5" dirty="0">
                <a:solidFill>
                  <a:srgbClr val="403264"/>
                </a:solidFill>
                <a:latin typeface="Comic Sans MS"/>
                <a:cs typeface="Comic Sans MS"/>
              </a:rPr>
              <a:t> 39</a:t>
            </a:r>
            <a:endParaRPr sz="2200">
              <a:latin typeface="Comic Sans MS"/>
              <a:cs typeface="Comic Sans MS"/>
            </a:endParaRPr>
          </a:p>
          <a:p>
            <a:pPr marL="12700" marR="5080" algn="just">
              <a:lnSpc>
                <a:spcPct val="112000"/>
              </a:lnSpc>
              <a:spcBef>
                <a:spcPts val="1375"/>
              </a:spcBef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For</a:t>
            </a:r>
            <a:r>
              <a:rPr sz="2000" spc="6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spc="6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am</a:t>
            </a:r>
            <a:r>
              <a:rPr sz="2000" spc="6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certain</a:t>
            </a:r>
            <a:r>
              <a:rPr sz="2000" spc="5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of</a:t>
            </a:r>
            <a:r>
              <a:rPr sz="2000" spc="6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this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;</a:t>
            </a:r>
            <a:r>
              <a:rPr sz="2000" spc="6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neithe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spc="7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death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life,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1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angels,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principalities,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nothing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  </a:t>
            </a:r>
            <a:r>
              <a:rPr sz="2000" spc="-10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already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  </a:t>
            </a:r>
            <a:r>
              <a:rPr sz="2000" spc="-1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  </a:t>
            </a:r>
            <a:r>
              <a:rPr sz="2000" spc="-114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existence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  </a:t>
            </a:r>
            <a:r>
              <a:rPr sz="2000" spc="-1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and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nothing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6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still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to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7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come,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7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any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7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power,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heights,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9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7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d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pths,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8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nor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any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created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3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thing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 whateve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wil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 be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able</a:t>
            </a:r>
            <a:r>
              <a:rPr sz="2000" spc="2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to</a:t>
            </a:r>
            <a:r>
              <a:rPr sz="2000" spc="28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come</a:t>
            </a:r>
            <a:r>
              <a:rPr sz="2000" spc="2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betwee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n</a:t>
            </a:r>
            <a:r>
              <a:rPr sz="2000" spc="29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us</a:t>
            </a:r>
            <a:r>
              <a:rPr sz="2000" spc="28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and</a:t>
            </a:r>
            <a:r>
              <a:rPr sz="2000" spc="28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28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love of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God,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known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to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us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Christ Jesus.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0622" y="9904535"/>
            <a:ext cx="3079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5" y="64007"/>
            <a:ext cx="2913888" cy="298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6822" y="2084894"/>
            <a:ext cx="1003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403264"/>
                </a:solidFill>
                <a:latin typeface="Comic Sans MS"/>
                <a:cs typeface="Comic Sans MS"/>
              </a:rPr>
              <a:t>Psalm</a:t>
            </a:r>
            <a:r>
              <a:rPr sz="1800" b="1" spc="-5" dirty="0">
                <a:solidFill>
                  <a:srgbClr val="403264"/>
                </a:solidFill>
                <a:latin typeface="Comic Sans MS"/>
                <a:cs typeface="Comic Sans MS"/>
              </a:rPr>
              <a:t> 16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3350" y="2155399"/>
            <a:ext cx="104076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0" dirty="0">
                <a:solidFill>
                  <a:srgbClr val="403264"/>
                </a:solidFill>
                <a:latin typeface="Comic Sans MS"/>
                <a:cs typeface="Comic Sans MS"/>
              </a:rPr>
              <a:t>(Nan </a:t>
            </a:r>
            <a:r>
              <a:rPr sz="1100" i="1" spc="-5" dirty="0">
                <a:solidFill>
                  <a:srgbClr val="403264"/>
                </a:solidFill>
                <a:latin typeface="Comic Sans MS"/>
                <a:cs typeface="Comic Sans MS"/>
              </a:rPr>
              <a:t>C, Merrill)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6822" y="2484194"/>
            <a:ext cx="4067810" cy="593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3930">
              <a:lnSpc>
                <a:spcPct val="112000"/>
              </a:lnSpc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Remai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n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eve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befor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me,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Livin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g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Presence,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fo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r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Yo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u am I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safe.</a:t>
            </a:r>
            <a:endParaRPr sz="2200">
              <a:latin typeface="Comic Sans MS"/>
              <a:cs typeface="Comic Sans MS"/>
            </a:endParaRPr>
          </a:p>
          <a:p>
            <a:pPr marL="12700" marR="582930">
              <a:lnSpc>
                <a:spcPts val="2960"/>
              </a:lnSpc>
              <a:spcBef>
                <a:spcPts val="145"/>
              </a:spcBef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Yo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u are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Beloved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;</a:t>
            </a:r>
            <a:r>
              <a:rPr sz="2200" spc="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You an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d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throug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h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You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can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d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o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all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things.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128270">
              <a:lnSpc>
                <a:spcPct val="111800"/>
              </a:lnSpc>
            </a:pP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loo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k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t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thos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wh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o are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at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one wit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h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Yo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u and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learn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fro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m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the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m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your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ways;</a:t>
            </a:r>
            <a:endParaRPr sz="2200">
              <a:latin typeface="Comic Sans MS"/>
              <a:cs typeface="Comic Sans MS"/>
            </a:endParaRPr>
          </a:p>
          <a:p>
            <a:pPr marL="12700" marR="5080">
              <a:lnSpc>
                <a:spcPct val="112000"/>
              </a:lnSpc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y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deligh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increase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eac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h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time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sense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your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Presence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withi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me!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721995">
              <a:lnSpc>
                <a:spcPct val="112000"/>
              </a:lnSpc>
            </a:pP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Song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2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praise</a:t>
            </a:r>
            <a:r>
              <a:rPr sz="22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wel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l </a:t>
            </a:r>
            <a:r>
              <a:rPr sz="2200" spc="-5" dirty="0">
                <a:solidFill>
                  <a:srgbClr val="403264"/>
                </a:solidFill>
                <a:latin typeface="Comic Sans MS"/>
                <a:cs typeface="Comic Sans MS"/>
              </a:rPr>
              <a:t>from m</a:t>
            </a:r>
            <a:r>
              <a:rPr sz="2200" dirty="0">
                <a:solidFill>
                  <a:srgbClr val="403264"/>
                </a:solidFill>
                <a:latin typeface="Comic Sans MS"/>
                <a:cs typeface="Comic Sans MS"/>
              </a:rPr>
              <a:t>y heart!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1241" y="9899201"/>
            <a:ext cx="3079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513" y="944105"/>
            <a:ext cx="5182235" cy="744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0495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Love i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chosen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food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,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cup, holding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it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power.</a:t>
            </a:r>
            <a:endParaRPr sz="2000">
              <a:latin typeface="Comic Sans MS"/>
              <a:cs typeface="Comic Sans MS"/>
            </a:endParaRPr>
          </a:p>
          <a:p>
            <a:pPr marL="12700" marR="2114550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Where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have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come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from,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Where’er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shall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go,</a:t>
            </a:r>
            <a:endParaRPr sz="2000">
              <a:latin typeface="Comic Sans MS"/>
              <a:cs typeface="Comic Sans MS"/>
            </a:endParaRPr>
          </a:p>
          <a:p>
            <a:pPr marL="12700" marR="2597150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Love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is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birthright,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My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true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estate.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294640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 bles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Counselor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wh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guides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way; 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nigh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000" spc="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also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doe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heart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instruc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me.</a:t>
            </a:r>
            <a:endParaRPr sz="2000">
              <a:latin typeface="Comic Sans MS"/>
              <a:cs typeface="Comic Sans MS"/>
            </a:endParaRPr>
          </a:p>
          <a:p>
            <a:pPr marL="12700" marR="1148715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 walk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beside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Spiri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of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Truth; 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celebrate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Light.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bas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k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The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Onenes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of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All!</a:t>
            </a:r>
            <a:endParaRPr sz="2000">
              <a:latin typeface="Comic Sans MS"/>
              <a:cs typeface="Comic Sans MS"/>
            </a:endParaRPr>
          </a:p>
          <a:p>
            <a:pPr marL="12700" marR="5080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Thus my heart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glad,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and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soul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rejoices; 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shall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t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b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afraid,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no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r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fal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into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th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pit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of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despair;</a:t>
            </a:r>
            <a:endParaRPr sz="2000">
              <a:latin typeface="Comic Sans MS"/>
              <a:cs typeface="Comic Sans MS"/>
            </a:endParaRPr>
          </a:p>
          <a:p>
            <a:pPr marL="12700" marR="687070">
              <a:lnSpc>
                <a:spcPct val="112000"/>
              </a:lnSpc>
            </a:pP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For 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Love’s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presence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know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fullness of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joy.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529715">
              <a:lnSpc>
                <a:spcPct val="112000"/>
              </a:lnSpc>
            </a:pP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Yo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u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are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my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Beloved</a:t>
            </a:r>
            <a:r>
              <a:rPr sz="2000" spc="1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and,</a:t>
            </a:r>
            <a:r>
              <a:rPr sz="2000" spc="-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in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20" dirty="0">
                <a:solidFill>
                  <a:srgbClr val="403264"/>
                </a:solidFill>
                <a:latin typeface="Comic Sans MS"/>
                <a:cs typeface="Comic Sans MS"/>
              </a:rPr>
              <a:t>You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will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I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403264"/>
                </a:solidFill>
                <a:latin typeface="Comic Sans MS"/>
                <a:cs typeface="Comic Sans MS"/>
              </a:rPr>
              <a:t>live</a:t>
            </a:r>
            <a:r>
              <a:rPr sz="2000" dirty="0">
                <a:solidFill>
                  <a:srgbClr val="403264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403264"/>
                </a:solidFill>
                <a:latin typeface="Comic Sans MS"/>
                <a:cs typeface="Comic Sans MS"/>
              </a:rPr>
              <a:t>forever!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5088" y="7260335"/>
            <a:ext cx="2481071" cy="2542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6624" y="10063031"/>
            <a:ext cx="3079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latin typeface="Calibri"/>
                <a:cs typeface="Calibri"/>
              </a:rPr>
              <a:t>Pg. </a:t>
            </a:r>
            <a:r>
              <a:rPr sz="1100" i="1" spc="-10" dirty="0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202" y="432804"/>
            <a:ext cx="6597650" cy="978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3956"/>
                </a:solidFill>
                <a:latin typeface="Comic Sans MS"/>
                <a:cs typeface="Comic Sans MS"/>
              </a:rPr>
              <a:t>Reflection</a:t>
            </a:r>
            <a:endParaRPr sz="2000">
              <a:latin typeface="Comic Sans MS"/>
              <a:cs typeface="Comic Sans MS"/>
            </a:endParaRPr>
          </a:p>
          <a:p>
            <a:pPr marL="12700" marR="1996439">
              <a:lnSpc>
                <a:spcPct val="112000"/>
              </a:lnSpc>
              <a:spcBef>
                <a:spcPts val="905"/>
              </a:spcBef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die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springtime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days Befor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dream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wer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painted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landscape.</a:t>
            </a:r>
            <a:endParaRPr sz="2200">
              <a:latin typeface="Comic Sans MS"/>
              <a:cs typeface="Comic Sans MS"/>
            </a:endParaRPr>
          </a:p>
          <a:p>
            <a:pPr marL="12700" marR="2360930">
              <a:lnSpc>
                <a:spcPct val="111800"/>
              </a:lnSpc>
              <a:spcBef>
                <a:spcPts val="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You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gentle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and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muffle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sob followe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horizon.</a:t>
            </a:r>
            <a:endParaRPr sz="2200">
              <a:latin typeface="Comic Sans MS"/>
              <a:cs typeface="Comic Sans MS"/>
            </a:endParaRPr>
          </a:p>
          <a:p>
            <a:pPr marL="12700" marR="3830320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is 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death’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dar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k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hour,</a:t>
            </a:r>
            <a:endParaRPr sz="2200">
              <a:latin typeface="Comic Sans MS"/>
              <a:cs typeface="Comic Sans MS"/>
            </a:endParaRPr>
          </a:p>
          <a:p>
            <a:pPr marL="12700" marR="2780030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broke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pieces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othe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mad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whole.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3607435">
              <a:lnSpc>
                <a:spcPct val="112000"/>
              </a:lnSpc>
            </a:pP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lef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tim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capsule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Novembe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day</a:t>
            </a:r>
            <a:endParaRPr sz="2200">
              <a:latin typeface="Comic Sans MS"/>
              <a:cs typeface="Comic Sans MS"/>
            </a:endParaRPr>
          </a:p>
          <a:p>
            <a:pPr marL="12700" marR="1411605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sunrise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painted</a:t>
            </a:r>
            <a:r>
              <a:rPr sz="2200" spc="-1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gold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and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re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secrets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Ove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r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risin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g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star</a:t>
            </a:r>
            <a:endParaRPr sz="2200">
              <a:latin typeface="Comic Sans MS"/>
              <a:cs typeface="Comic Sans MS"/>
            </a:endParaRPr>
          </a:p>
          <a:p>
            <a:pPr marL="12700" marR="2760980">
              <a:lnSpc>
                <a:spcPts val="2960"/>
              </a:lnSpc>
              <a:spcBef>
                <a:spcPts val="14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daw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breeze whispere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d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musi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c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 skin.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n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momen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passing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on 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eye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spilled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over</a:t>
            </a:r>
            <a:endParaRPr sz="2200">
              <a:latin typeface="Comic Sans MS"/>
              <a:cs typeface="Comic Sans MS"/>
            </a:endParaRPr>
          </a:p>
          <a:p>
            <a:pPr marL="12700" marR="2384425">
              <a:lnSpc>
                <a:spcPts val="2950"/>
              </a:lnSpc>
              <a:spcBef>
                <a:spcPts val="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wit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h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intensit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200" spc="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f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beauty tha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t held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y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soul.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12000"/>
              </a:lnSpc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A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s I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crossed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bridg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you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wer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ther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besid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me 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Letting</a:t>
            </a:r>
            <a:r>
              <a:rPr sz="2200" spc="-10" dirty="0">
                <a:solidFill>
                  <a:srgbClr val="003956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m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 go</a:t>
            </a:r>
            <a:endParaRPr sz="2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Int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o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th</a:t>
            </a:r>
            <a:r>
              <a:rPr sz="2200" dirty="0">
                <a:solidFill>
                  <a:srgbClr val="003956"/>
                </a:solidFill>
                <a:latin typeface="Comic Sans MS"/>
                <a:cs typeface="Comic Sans MS"/>
              </a:rPr>
              <a:t>e</a:t>
            </a:r>
            <a:r>
              <a:rPr sz="2200" spc="-5" dirty="0">
                <a:solidFill>
                  <a:srgbClr val="003956"/>
                </a:solidFill>
                <a:latin typeface="Comic Sans MS"/>
                <a:cs typeface="Comic Sans MS"/>
              </a:rPr>
              <a:t> fire.</a:t>
            </a:r>
            <a:endParaRPr sz="2200">
              <a:latin typeface="Comic Sans MS"/>
              <a:cs typeface="Comic Sans MS"/>
            </a:endParaRPr>
          </a:p>
          <a:p>
            <a:pPr marR="208279" algn="r">
              <a:lnSpc>
                <a:spcPct val="100000"/>
              </a:lnSpc>
              <a:spcBef>
                <a:spcPts val="1580"/>
              </a:spcBef>
            </a:pPr>
            <a:r>
              <a:rPr sz="1100" spc="-5" dirty="0">
                <a:latin typeface="Calibri"/>
                <a:cs typeface="Calibri"/>
              </a:rPr>
              <a:t>Pg. </a:t>
            </a:r>
            <a:r>
              <a:rPr sz="1100" spc="-10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1185</Words>
  <Application>Microsoft Office PowerPoint</Application>
  <PresentationFormat>Custom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At Mahogany Script</vt:lpstr>
      <vt:lpstr>Calibri</vt:lpstr>
      <vt:lpstr>Comic Sans MS</vt:lpstr>
      <vt:lpstr>Gabriola</vt:lpstr>
      <vt:lpstr>Monotype Corsiva</vt:lpstr>
      <vt:lpstr>Pristina</vt:lpstr>
      <vt:lpstr>Segoe Print</vt:lpstr>
      <vt:lpstr>Times New Roman</vt:lpstr>
      <vt:lpstr>Office Theme</vt:lpstr>
      <vt:lpstr>PowerPoint Presentation</vt:lpstr>
      <vt:lpstr>Ritual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November Prayer Service.pub</dc:title>
  <dc:creator>DoloresMoore</dc:creator>
  <cp:lastModifiedBy>Dolores Moore</cp:lastModifiedBy>
  <cp:revision>2</cp:revision>
  <dcterms:created xsi:type="dcterms:W3CDTF">2020-10-07T15:23:55Z</dcterms:created>
  <dcterms:modified xsi:type="dcterms:W3CDTF">2020-10-07T14:38:06Z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2020-10-07T00:00:00Z</vt:filetime>
  </property>
  <property fmtid="{D5CDD505-2E9C-101B-9397-08002B2CF9AE}" pid="3" name="LastSaved">
    <vt:filetime>2020-10-07T00:00:00Z</vt:filetime>
  </property>
</Properties>
</file>