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5334000" cy="7562850"/>
  <p:notesSz cx="5334000" cy="75628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96" d="100"/>
          <a:sy n="96" d="100"/>
        </p:scale>
        <p:origin x="31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eaLnBrk="1" fontAlgn="auto" hangingPunct="1">
              <a:spcBef>
                <a:spcPts val="0"/>
              </a:spcBef>
              <a:spcAft>
                <a:spcPts val="0"/>
              </a:spcAft>
              <a:defRPr/>
            </a:pPr>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a:lstStyle>
            <a:lvl1pPr>
              <a:defRPr/>
            </a:lvl1pPr>
          </a:lstStyle>
          <a:p>
            <a:endParaRPr/>
          </a:p>
        </p:txBody>
      </p:sp>
      <p:sp>
        <p:nvSpPr>
          <p:cNvPr id="3" name="Holder 3"/>
          <p:cNvSpPr>
            <a:spLocks noGrp="1"/>
          </p:cNvSpPr>
          <p:nvPr>
            <p:ph type="subTitle" idx="4"/>
          </p:nvPr>
        </p:nvSpPr>
        <p:spPr>
          <a:xfrm>
            <a:off x="800100" y="4235196"/>
            <a:ext cx="3733799" cy="189071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59753AE7-30D8-4A1A-A9AD-F223AF4ACEF4}" type="datetimeFigureOut">
              <a:rPr lang="en-US"/>
              <a:pPr>
                <a:defRPr/>
              </a:pPr>
              <a:t>10/9/2020</a:t>
            </a:fld>
            <a:endParaRPr lang="en-US"/>
          </a:p>
        </p:txBody>
      </p:sp>
      <p:sp>
        <p:nvSpPr>
          <p:cNvPr id="6" name="Holder 6"/>
          <p:cNvSpPr>
            <a:spLocks noGrp="1"/>
          </p:cNvSpPr>
          <p:nvPr>
            <p:ph type="sldNum" sz="quarter" idx="12"/>
          </p:nvPr>
        </p:nvSpPr>
        <p:spPr/>
        <p:txBody>
          <a:bodyPr/>
          <a:lstStyle>
            <a:lvl1pPr>
              <a:defRPr/>
            </a:lvl1pPr>
          </a:lstStyle>
          <a:p>
            <a:pPr>
              <a:defRPr/>
            </a:pPr>
            <a:fld id="{8A138283-44BF-40A2-B6FA-1B2C4AC97F0A}" type="slidenum">
              <a:rPr/>
              <a:pPr>
                <a:defRPr/>
              </a:pPr>
              <a:t>‹#›</a:t>
            </a:fld>
            <a:endParaRPr/>
          </a:p>
        </p:txBody>
      </p:sp>
    </p:spTree>
    <p:extLst>
      <p:ext uri="{BB962C8B-B14F-4D97-AF65-F5344CB8AC3E}">
        <p14:creationId xmlns:p14="http://schemas.microsoft.com/office/powerpoint/2010/main" val="37164257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k object 16"/>
          <p:cNvSpPr>
            <a:spLocks noChangeArrowheads="1"/>
          </p:cNvSpPr>
          <p:nvPr/>
        </p:nvSpPr>
        <p:spPr bwMode="auto">
          <a:xfrm>
            <a:off x="742950" y="963613"/>
            <a:ext cx="2727325" cy="482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p>
        </p:txBody>
      </p:sp>
      <p:sp>
        <p:nvSpPr>
          <p:cNvPr id="5" name="bk object 17"/>
          <p:cNvSpPr>
            <a:spLocks/>
          </p:cNvSpPr>
          <p:nvPr/>
        </p:nvSpPr>
        <p:spPr bwMode="auto">
          <a:xfrm>
            <a:off x="3592513" y="1192213"/>
            <a:ext cx="684212" cy="261937"/>
          </a:xfrm>
          <a:custGeom>
            <a:avLst/>
            <a:gdLst>
              <a:gd name="T0" fmla="*/ 2932 w 683260"/>
              <a:gd name="T1" fmla="*/ 247788 h 261619"/>
              <a:gd name="T2" fmla="*/ 25123 w 683260"/>
              <a:gd name="T3" fmla="*/ 252632 h 261619"/>
              <a:gd name="T4" fmla="*/ 16451 w 683260"/>
              <a:gd name="T5" fmla="*/ 216050 h 261619"/>
              <a:gd name="T6" fmla="*/ 139646 w 683260"/>
              <a:gd name="T7" fmla="*/ 116373 h 261619"/>
              <a:gd name="T8" fmla="*/ 86932 w 683260"/>
              <a:gd name="T9" fmla="*/ 218269 h 261619"/>
              <a:gd name="T10" fmla="*/ 158518 w 683260"/>
              <a:gd name="T11" fmla="*/ 126501 h 261619"/>
              <a:gd name="T12" fmla="*/ 54072 w 683260"/>
              <a:gd name="T13" fmla="*/ 89988 h 261619"/>
              <a:gd name="T14" fmla="*/ 25012 w 683260"/>
              <a:gd name="T15" fmla="*/ 131789 h 261619"/>
              <a:gd name="T16" fmla="*/ 57989 w 683260"/>
              <a:gd name="T17" fmla="*/ 178845 h 261619"/>
              <a:gd name="T18" fmla="*/ 48204 w 683260"/>
              <a:gd name="T19" fmla="*/ 143838 h 261619"/>
              <a:gd name="T20" fmla="*/ 65039 w 683260"/>
              <a:gd name="T21" fmla="*/ 98911 h 261619"/>
              <a:gd name="T22" fmla="*/ 38446 w 683260"/>
              <a:gd name="T23" fmla="*/ 152292 h 261619"/>
              <a:gd name="T24" fmla="*/ 93267 w 683260"/>
              <a:gd name="T25" fmla="*/ 163079 h 261619"/>
              <a:gd name="T26" fmla="*/ 113502 w 683260"/>
              <a:gd name="T27" fmla="*/ 139317 h 261619"/>
              <a:gd name="T28" fmla="*/ 119241 w 683260"/>
              <a:gd name="T29" fmla="*/ 145945 h 261619"/>
              <a:gd name="T30" fmla="*/ 72717 w 683260"/>
              <a:gd name="T31" fmla="*/ 120325 h 261619"/>
              <a:gd name="T32" fmla="*/ 85965 w 683260"/>
              <a:gd name="T33" fmla="*/ 127972 h 261619"/>
              <a:gd name="T34" fmla="*/ 128168 w 683260"/>
              <a:gd name="T35" fmla="*/ 104264 h 261619"/>
              <a:gd name="T36" fmla="*/ 212849 w 683260"/>
              <a:gd name="T37" fmla="*/ 107196 h 261619"/>
              <a:gd name="T38" fmla="*/ 155791 w 683260"/>
              <a:gd name="T39" fmla="*/ 92028 h 261619"/>
              <a:gd name="T40" fmla="*/ 182839 w 683260"/>
              <a:gd name="T41" fmla="*/ 77573 h 261619"/>
              <a:gd name="T42" fmla="*/ 234020 w 683260"/>
              <a:gd name="T43" fmla="*/ 6627 h 261619"/>
              <a:gd name="T44" fmla="*/ 70936 w 683260"/>
              <a:gd name="T45" fmla="*/ 100568 h 261619"/>
              <a:gd name="T46" fmla="*/ 221904 w 683260"/>
              <a:gd name="T47" fmla="*/ 14658 h 261619"/>
              <a:gd name="T48" fmla="*/ 202072 w 683260"/>
              <a:gd name="T49" fmla="*/ 75499 h 261619"/>
              <a:gd name="T50" fmla="*/ 319073 w 683260"/>
              <a:gd name="T51" fmla="*/ 106992 h 261619"/>
              <a:gd name="T52" fmla="*/ 309420 w 683260"/>
              <a:gd name="T53" fmla="*/ 169411 h 261619"/>
              <a:gd name="T54" fmla="*/ 326480 w 683260"/>
              <a:gd name="T55" fmla="*/ 170035 h 261619"/>
              <a:gd name="T56" fmla="*/ 350583 w 683260"/>
              <a:gd name="T57" fmla="*/ 106049 h 261619"/>
              <a:gd name="T58" fmla="*/ 358108 w 683260"/>
              <a:gd name="T59" fmla="*/ 92028 h 261619"/>
              <a:gd name="T60" fmla="*/ 346375 w 683260"/>
              <a:gd name="T61" fmla="*/ 171055 h 261619"/>
              <a:gd name="T62" fmla="*/ 367800 w 683260"/>
              <a:gd name="T63" fmla="*/ 155887 h 261619"/>
              <a:gd name="T64" fmla="*/ 380703 w 683260"/>
              <a:gd name="T65" fmla="*/ 153882 h 261619"/>
              <a:gd name="T66" fmla="*/ 367977 w 683260"/>
              <a:gd name="T67" fmla="*/ 106049 h 261619"/>
              <a:gd name="T68" fmla="*/ 359033 w 683260"/>
              <a:gd name="T69" fmla="*/ 142676 h 261619"/>
              <a:gd name="T70" fmla="*/ 370351 w 683260"/>
              <a:gd name="T71" fmla="*/ 108980 h 261619"/>
              <a:gd name="T72" fmla="*/ 361708 w 683260"/>
              <a:gd name="T73" fmla="*/ 100568 h 261619"/>
              <a:gd name="T74" fmla="*/ 473269 w 683260"/>
              <a:gd name="T75" fmla="*/ 147984 h 261619"/>
              <a:gd name="T76" fmla="*/ 496668 w 683260"/>
              <a:gd name="T77" fmla="*/ 178292 h 261619"/>
              <a:gd name="T78" fmla="*/ 454904 w 683260"/>
              <a:gd name="T79" fmla="*/ 115481 h 261619"/>
              <a:gd name="T80" fmla="*/ 454915 w 683260"/>
              <a:gd name="T81" fmla="*/ 169652 h 261619"/>
              <a:gd name="T82" fmla="*/ 450314 w 683260"/>
              <a:gd name="T83" fmla="*/ 132434 h 261619"/>
              <a:gd name="T84" fmla="*/ 536269 w 683260"/>
              <a:gd name="T85" fmla="*/ 140082 h 261619"/>
              <a:gd name="T86" fmla="*/ 542646 w 683260"/>
              <a:gd name="T87" fmla="*/ 147220 h 261619"/>
              <a:gd name="T88" fmla="*/ 477221 w 683260"/>
              <a:gd name="T89" fmla="*/ 129028 h 261619"/>
              <a:gd name="T90" fmla="*/ 489916 w 683260"/>
              <a:gd name="T91" fmla="*/ 147984 h 261619"/>
              <a:gd name="T92" fmla="*/ 630388 w 683260"/>
              <a:gd name="T93" fmla="*/ 115227 h 261619"/>
              <a:gd name="T94" fmla="*/ 599789 w 683260"/>
              <a:gd name="T95" fmla="*/ 144050 h 261619"/>
              <a:gd name="T96" fmla="*/ 638866 w 683260"/>
              <a:gd name="T97" fmla="*/ 179281 h 261619"/>
              <a:gd name="T98" fmla="*/ 615466 w 683260"/>
              <a:gd name="T99" fmla="*/ 154868 h 261619"/>
              <a:gd name="T100" fmla="*/ 627965 w 683260"/>
              <a:gd name="T101" fmla="*/ 128355 h 261619"/>
              <a:gd name="T102" fmla="*/ 672706 w 683260"/>
              <a:gd name="T103" fmla="*/ 145838 h 261619"/>
              <a:gd name="T104" fmla="*/ 684461 w 683260"/>
              <a:gd name="T105" fmla="*/ 139571 h 261619"/>
              <a:gd name="T106" fmla="*/ 585114 w 683260"/>
              <a:gd name="T107" fmla="*/ 100441 h 261619"/>
              <a:gd name="T108" fmla="*/ 559608 w 683260"/>
              <a:gd name="T109" fmla="*/ 153720 h 261619"/>
              <a:gd name="T110" fmla="*/ 629837 w 683260"/>
              <a:gd name="T111" fmla="*/ 113570 h 261619"/>
              <a:gd name="T112" fmla="*/ 626944 w 683260"/>
              <a:gd name="T113" fmla="*/ 110892 h 2616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3260" h="261619">
                <a:moveTo>
                  <a:pt x="15620" y="208533"/>
                </a:moveTo>
                <a:lnTo>
                  <a:pt x="11029" y="208544"/>
                </a:lnTo>
                <a:lnTo>
                  <a:pt x="9397" y="209422"/>
                </a:lnTo>
                <a:lnTo>
                  <a:pt x="8254" y="211073"/>
                </a:lnTo>
                <a:lnTo>
                  <a:pt x="2793" y="217042"/>
                </a:lnTo>
                <a:lnTo>
                  <a:pt x="0" y="223900"/>
                </a:lnTo>
                <a:lnTo>
                  <a:pt x="0" y="240029"/>
                </a:lnTo>
                <a:lnTo>
                  <a:pt x="2920" y="246887"/>
                </a:lnTo>
                <a:lnTo>
                  <a:pt x="10502" y="253984"/>
                </a:lnTo>
                <a:lnTo>
                  <a:pt x="20993" y="259721"/>
                </a:lnTo>
                <a:lnTo>
                  <a:pt x="35149" y="261611"/>
                </a:lnTo>
                <a:lnTo>
                  <a:pt x="48129" y="260421"/>
                </a:lnTo>
                <a:lnTo>
                  <a:pt x="60417" y="257209"/>
                </a:lnTo>
                <a:lnTo>
                  <a:pt x="72043" y="251959"/>
                </a:lnTo>
                <a:lnTo>
                  <a:pt x="72413" y="251713"/>
                </a:lnTo>
                <a:lnTo>
                  <a:pt x="25018" y="251713"/>
                </a:lnTo>
                <a:lnTo>
                  <a:pt x="19176" y="249300"/>
                </a:lnTo>
                <a:lnTo>
                  <a:pt x="14985" y="244601"/>
                </a:lnTo>
                <a:lnTo>
                  <a:pt x="11683" y="241172"/>
                </a:lnTo>
                <a:lnTo>
                  <a:pt x="10032" y="236473"/>
                </a:lnTo>
                <a:lnTo>
                  <a:pt x="10032" y="224916"/>
                </a:lnTo>
                <a:lnTo>
                  <a:pt x="11810" y="220471"/>
                </a:lnTo>
                <a:lnTo>
                  <a:pt x="15239" y="216915"/>
                </a:lnTo>
                <a:lnTo>
                  <a:pt x="16382" y="215264"/>
                </a:lnTo>
                <a:lnTo>
                  <a:pt x="17017" y="213867"/>
                </a:lnTo>
                <a:lnTo>
                  <a:pt x="17017" y="209930"/>
                </a:lnTo>
                <a:lnTo>
                  <a:pt x="15620" y="208533"/>
                </a:lnTo>
                <a:close/>
              </a:path>
              <a:path w="683260" h="261619">
                <a:moveTo>
                  <a:pt x="211962" y="112267"/>
                </a:moveTo>
                <a:lnTo>
                  <a:pt x="133984" y="112267"/>
                </a:lnTo>
                <a:lnTo>
                  <a:pt x="135508" y="113918"/>
                </a:lnTo>
                <a:lnTo>
                  <a:pt x="137286" y="115061"/>
                </a:lnTo>
                <a:lnTo>
                  <a:pt x="139064" y="115950"/>
                </a:lnTo>
                <a:lnTo>
                  <a:pt x="140969" y="116712"/>
                </a:lnTo>
                <a:lnTo>
                  <a:pt x="142874" y="116966"/>
                </a:lnTo>
                <a:lnTo>
                  <a:pt x="143301" y="119974"/>
                </a:lnTo>
                <a:lnTo>
                  <a:pt x="138476" y="128777"/>
                </a:lnTo>
                <a:lnTo>
                  <a:pt x="132919" y="139016"/>
                </a:lnTo>
                <a:lnTo>
                  <a:pt x="118467" y="165824"/>
                </a:lnTo>
                <a:lnTo>
                  <a:pt x="112402" y="176814"/>
                </a:lnTo>
                <a:lnTo>
                  <a:pt x="86569" y="217475"/>
                </a:lnTo>
                <a:lnTo>
                  <a:pt x="55635" y="245291"/>
                </a:lnTo>
                <a:lnTo>
                  <a:pt x="32257" y="251713"/>
                </a:lnTo>
                <a:lnTo>
                  <a:pt x="72413" y="251713"/>
                </a:lnTo>
                <a:lnTo>
                  <a:pt x="107291" y="218614"/>
                </a:lnTo>
                <a:lnTo>
                  <a:pt x="127300" y="183519"/>
                </a:lnTo>
                <a:lnTo>
                  <a:pt x="145061" y="149339"/>
                </a:lnTo>
                <a:lnTo>
                  <a:pt x="151744" y="136711"/>
                </a:lnTo>
                <a:lnTo>
                  <a:pt x="157857" y="126041"/>
                </a:lnTo>
                <a:lnTo>
                  <a:pt x="163679" y="117325"/>
                </a:lnTo>
                <a:lnTo>
                  <a:pt x="195452" y="116712"/>
                </a:lnTo>
                <a:lnTo>
                  <a:pt x="199516" y="116458"/>
                </a:lnTo>
                <a:lnTo>
                  <a:pt x="208279" y="115569"/>
                </a:lnTo>
                <a:lnTo>
                  <a:pt x="211962" y="113156"/>
                </a:lnTo>
                <a:lnTo>
                  <a:pt x="211962" y="112267"/>
                </a:lnTo>
                <a:close/>
              </a:path>
              <a:path w="683260" h="261619">
                <a:moveTo>
                  <a:pt x="63880" y="89661"/>
                </a:moveTo>
                <a:lnTo>
                  <a:pt x="53847" y="89661"/>
                </a:lnTo>
                <a:lnTo>
                  <a:pt x="50037" y="91693"/>
                </a:lnTo>
                <a:lnTo>
                  <a:pt x="37676" y="98148"/>
                </a:lnTo>
                <a:lnTo>
                  <a:pt x="28183" y="106602"/>
                </a:lnTo>
                <a:lnTo>
                  <a:pt x="25018" y="121157"/>
                </a:lnTo>
                <a:lnTo>
                  <a:pt x="25018" y="124332"/>
                </a:lnTo>
                <a:lnTo>
                  <a:pt x="25145" y="125856"/>
                </a:lnTo>
                <a:lnTo>
                  <a:pt x="25272" y="128777"/>
                </a:lnTo>
                <a:lnTo>
                  <a:pt x="24907" y="131309"/>
                </a:lnTo>
                <a:lnTo>
                  <a:pt x="21243" y="142993"/>
                </a:lnTo>
                <a:lnTo>
                  <a:pt x="19112" y="155076"/>
                </a:lnTo>
                <a:lnTo>
                  <a:pt x="18570" y="168795"/>
                </a:lnTo>
                <a:lnTo>
                  <a:pt x="24282" y="180978"/>
                </a:lnTo>
                <a:lnTo>
                  <a:pt x="37210" y="185038"/>
                </a:lnTo>
                <a:lnTo>
                  <a:pt x="43052" y="185038"/>
                </a:lnTo>
                <a:lnTo>
                  <a:pt x="49148" y="183133"/>
                </a:lnTo>
                <a:lnTo>
                  <a:pt x="57747" y="178194"/>
                </a:lnTo>
                <a:lnTo>
                  <a:pt x="65827" y="173100"/>
                </a:lnTo>
                <a:lnTo>
                  <a:pt x="37972" y="173100"/>
                </a:lnTo>
                <a:lnTo>
                  <a:pt x="35559" y="169417"/>
                </a:lnTo>
                <a:lnTo>
                  <a:pt x="35559" y="158622"/>
                </a:lnTo>
                <a:lnTo>
                  <a:pt x="36321" y="154050"/>
                </a:lnTo>
                <a:lnTo>
                  <a:pt x="37591" y="148208"/>
                </a:lnTo>
                <a:lnTo>
                  <a:pt x="52367" y="148208"/>
                </a:lnTo>
                <a:lnTo>
                  <a:pt x="48003" y="143315"/>
                </a:lnTo>
                <a:lnTo>
                  <a:pt x="45647" y="126474"/>
                </a:lnTo>
                <a:lnTo>
                  <a:pt x="52129" y="115315"/>
                </a:lnTo>
                <a:lnTo>
                  <a:pt x="59562" y="105663"/>
                </a:lnTo>
                <a:lnTo>
                  <a:pt x="76883" y="105663"/>
                </a:lnTo>
                <a:lnTo>
                  <a:pt x="74929" y="103250"/>
                </a:lnTo>
                <a:lnTo>
                  <a:pt x="70640" y="100202"/>
                </a:lnTo>
                <a:lnTo>
                  <a:pt x="65023" y="100202"/>
                </a:lnTo>
                <a:lnTo>
                  <a:pt x="64769" y="98551"/>
                </a:lnTo>
                <a:lnTo>
                  <a:pt x="66484" y="98551"/>
                </a:lnTo>
                <a:lnTo>
                  <a:pt x="67055" y="97408"/>
                </a:lnTo>
                <a:lnTo>
                  <a:pt x="66934" y="91616"/>
                </a:lnTo>
                <a:lnTo>
                  <a:pt x="63880" y="89661"/>
                </a:lnTo>
                <a:close/>
              </a:path>
              <a:path w="683260" h="261619">
                <a:moveTo>
                  <a:pt x="52367" y="148208"/>
                </a:moveTo>
                <a:lnTo>
                  <a:pt x="37591" y="148208"/>
                </a:lnTo>
                <a:lnTo>
                  <a:pt x="37591" y="150240"/>
                </a:lnTo>
                <a:lnTo>
                  <a:pt x="38287" y="151738"/>
                </a:lnTo>
                <a:lnTo>
                  <a:pt x="46595" y="160686"/>
                </a:lnTo>
                <a:lnTo>
                  <a:pt x="60197" y="165099"/>
                </a:lnTo>
                <a:lnTo>
                  <a:pt x="55371" y="170433"/>
                </a:lnTo>
                <a:lnTo>
                  <a:pt x="49529" y="173100"/>
                </a:lnTo>
                <a:lnTo>
                  <a:pt x="65827" y="173100"/>
                </a:lnTo>
                <a:lnTo>
                  <a:pt x="66879" y="172437"/>
                </a:lnTo>
                <a:lnTo>
                  <a:pt x="80503" y="165417"/>
                </a:lnTo>
                <a:lnTo>
                  <a:pt x="92878" y="162485"/>
                </a:lnTo>
                <a:lnTo>
                  <a:pt x="104435" y="157051"/>
                </a:lnTo>
                <a:lnTo>
                  <a:pt x="106774" y="155320"/>
                </a:lnTo>
                <a:lnTo>
                  <a:pt x="76707" y="155320"/>
                </a:lnTo>
                <a:lnTo>
                  <a:pt x="79620" y="152126"/>
                </a:lnTo>
                <a:lnTo>
                  <a:pt x="55860" y="152126"/>
                </a:lnTo>
                <a:lnTo>
                  <a:pt x="52367" y="148208"/>
                </a:lnTo>
                <a:close/>
              </a:path>
              <a:path w="683260" h="261619">
                <a:moveTo>
                  <a:pt x="117347" y="138810"/>
                </a:moveTo>
                <a:lnTo>
                  <a:pt x="113029" y="138810"/>
                </a:lnTo>
                <a:lnTo>
                  <a:pt x="111632" y="139445"/>
                </a:lnTo>
                <a:lnTo>
                  <a:pt x="101155" y="148095"/>
                </a:lnTo>
                <a:lnTo>
                  <a:pt x="89556" y="153322"/>
                </a:lnTo>
                <a:lnTo>
                  <a:pt x="76707" y="155320"/>
                </a:lnTo>
                <a:lnTo>
                  <a:pt x="106774" y="155320"/>
                </a:lnTo>
                <a:lnTo>
                  <a:pt x="115188" y="149097"/>
                </a:lnTo>
                <a:lnTo>
                  <a:pt x="117474" y="147446"/>
                </a:lnTo>
                <a:lnTo>
                  <a:pt x="118744" y="145414"/>
                </a:lnTo>
                <a:lnTo>
                  <a:pt x="118744" y="140207"/>
                </a:lnTo>
                <a:lnTo>
                  <a:pt x="117347" y="138810"/>
                </a:lnTo>
                <a:close/>
              </a:path>
              <a:path w="683260" h="261619">
                <a:moveTo>
                  <a:pt x="76883" y="105663"/>
                </a:moveTo>
                <a:lnTo>
                  <a:pt x="59562" y="105663"/>
                </a:lnTo>
                <a:lnTo>
                  <a:pt x="63118" y="105917"/>
                </a:lnTo>
                <a:lnTo>
                  <a:pt x="66166" y="107949"/>
                </a:lnTo>
                <a:lnTo>
                  <a:pt x="71246" y="115569"/>
                </a:lnTo>
                <a:lnTo>
                  <a:pt x="72414" y="119887"/>
                </a:lnTo>
                <a:lnTo>
                  <a:pt x="72398" y="124332"/>
                </a:lnTo>
                <a:lnTo>
                  <a:pt x="72204" y="130980"/>
                </a:lnTo>
                <a:lnTo>
                  <a:pt x="67976" y="142157"/>
                </a:lnTo>
                <a:lnTo>
                  <a:pt x="55860" y="152126"/>
                </a:lnTo>
                <a:lnTo>
                  <a:pt x="79620" y="152126"/>
                </a:lnTo>
                <a:lnTo>
                  <a:pt x="80513" y="151146"/>
                </a:lnTo>
                <a:lnTo>
                  <a:pt x="84422" y="139016"/>
                </a:lnTo>
                <a:lnTo>
                  <a:pt x="85607" y="127507"/>
                </a:lnTo>
                <a:lnTo>
                  <a:pt x="85724" y="119887"/>
                </a:lnTo>
                <a:lnTo>
                  <a:pt x="83565" y="114045"/>
                </a:lnTo>
                <a:lnTo>
                  <a:pt x="79247" y="108584"/>
                </a:lnTo>
                <a:lnTo>
                  <a:pt x="76883" y="105663"/>
                </a:lnTo>
                <a:close/>
              </a:path>
              <a:path w="683260" h="261619">
                <a:moveTo>
                  <a:pt x="206120" y="103377"/>
                </a:moveTo>
                <a:lnTo>
                  <a:pt x="203453" y="103758"/>
                </a:lnTo>
                <a:lnTo>
                  <a:pt x="198881" y="103885"/>
                </a:lnTo>
                <a:lnTo>
                  <a:pt x="127634" y="103885"/>
                </a:lnTo>
                <a:lnTo>
                  <a:pt x="125264" y="105663"/>
                </a:lnTo>
                <a:lnTo>
                  <a:pt x="125196" y="106806"/>
                </a:lnTo>
                <a:lnTo>
                  <a:pt x="125475" y="109600"/>
                </a:lnTo>
                <a:lnTo>
                  <a:pt x="126237" y="114426"/>
                </a:lnTo>
                <a:lnTo>
                  <a:pt x="129031" y="115315"/>
                </a:lnTo>
                <a:lnTo>
                  <a:pt x="133984" y="112267"/>
                </a:lnTo>
                <a:lnTo>
                  <a:pt x="211962" y="112267"/>
                </a:lnTo>
                <a:lnTo>
                  <a:pt x="211962" y="106806"/>
                </a:lnTo>
                <a:lnTo>
                  <a:pt x="210057" y="104774"/>
                </a:lnTo>
                <a:lnTo>
                  <a:pt x="206120" y="103377"/>
                </a:lnTo>
                <a:close/>
              </a:path>
              <a:path w="683260" h="261619">
                <a:moveTo>
                  <a:pt x="228472" y="0"/>
                </a:moveTo>
                <a:lnTo>
                  <a:pt x="214883" y="0"/>
                </a:lnTo>
                <a:lnTo>
                  <a:pt x="209549" y="3047"/>
                </a:lnTo>
                <a:lnTo>
                  <a:pt x="184716" y="33146"/>
                </a:lnTo>
                <a:lnTo>
                  <a:pt x="160456" y="80312"/>
                </a:lnTo>
                <a:lnTo>
                  <a:pt x="155142" y="91693"/>
                </a:lnTo>
                <a:lnTo>
                  <a:pt x="149351" y="103885"/>
                </a:lnTo>
                <a:lnTo>
                  <a:pt x="198881" y="103885"/>
                </a:lnTo>
                <a:lnTo>
                  <a:pt x="192404" y="103758"/>
                </a:lnTo>
                <a:lnTo>
                  <a:pt x="178434" y="103631"/>
                </a:lnTo>
                <a:lnTo>
                  <a:pt x="179164" y="98697"/>
                </a:lnTo>
                <a:lnTo>
                  <a:pt x="169238" y="98697"/>
                </a:lnTo>
                <a:lnTo>
                  <a:pt x="175693" y="88252"/>
                </a:lnTo>
                <a:lnTo>
                  <a:pt x="182077" y="77291"/>
                </a:lnTo>
                <a:lnTo>
                  <a:pt x="188464" y="65700"/>
                </a:lnTo>
                <a:lnTo>
                  <a:pt x="194768" y="54063"/>
                </a:lnTo>
                <a:lnTo>
                  <a:pt x="200908" y="42949"/>
                </a:lnTo>
                <a:lnTo>
                  <a:pt x="206882" y="32384"/>
                </a:lnTo>
                <a:lnTo>
                  <a:pt x="213613" y="20573"/>
                </a:lnTo>
                <a:lnTo>
                  <a:pt x="218312" y="14604"/>
                </a:lnTo>
                <a:lnTo>
                  <a:pt x="233044" y="14604"/>
                </a:lnTo>
                <a:lnTo>
                  <a:pt x="233044" y="6603"/>
                </a:lnTo>
                <a:lnTo>
                  <a:pt x="228472" y="0"/>
                </a:lnTo>
                <a:close/>
              </a:path>
              <a:path w="683260" h="261619">
                <a:moveTo>
                  <a:pt x="64769" y="98551"/>
                </a:moveTo>
                <a:lnTo>
                  <a:pt x="65023" y="100202"/>
                </a:lnTo>
                <a:lnTo>
                  <a:pt x="66302" y="98916"/>
                </a:lnTo>
                <a:lnTo>
                  <a:pt x="64769" y="98551"/>
                </a:lnTo>
                <a:close/>
              </a:path>
              <a:path w="683260" h="261619">
                <a:moveTo>
                  <a:pt x="66302" y="98916"/>
                </a:moveTo>
                <a:lnTo>
                  <a:pt x="65023" y="100202"/>
                </a:lnTo>
                <a:lnTo>
                  <a:pt x="70640" y="100202"/>
                </a:lnTo>
                <a:lnTo>
                  <a:pt x="70103" y="99821"/>
                </a:lnTo>
                <a:lnTo>
                  <a:pt x="66302" y="98916"/>
                </a:lnTo>
                <a:close/>
              </a:path>
              <a:path w="683260" h="261619">
                <a:moveTo>
                  <a:pt x="66484" y="98551"/>
                </a:moveTo>
                <a:lnTo>
                  <a:pt x="64769" y="98551"/>
                </a:lnTo>
                <a:lnTo>
                  <a:pt x="66302" y="98916"/>
                </a:lnTo>
                <a:lnTo>
                  <a:pt x="66484" y="98551"/>
                </a:lnTo>
                <a:close/>
              </a:path>
              <a:path w="683260" h="261619">
                <a:moveTo>
                  <a:pt x="233044" y="14604"/>
                </a:moveTo>
                <a:lnTo>
                  <a:pt x="220979" y="14604"/>
                </a:lnTo>
                <a:lnTo>
                  <a:pt x="220852" y="21335"/>
                </a:lnTo>
                <a:lnTo>
                  <a:pt x="219328" y="26796"/>
                </a:lnTo>
                <a:lnTo>
                  <a:pt x="195548" y="67842"/>
                </a:lnTo>
                <a:lnTo>
                  <a:pt x="169238" y="98697"/>
                </a:lnTo>
                <a:lnTo>
                  <a:pt x="179164" y="98697"/>
                </a:lnTo>
                <a:lnTo>
                  <a:pt x="179695" y="95106"/>
                </a:lnTo>
                <a:lnTo>
                  <a:pt x="191142" y="84972"/>
                </a:lnTo>
                <a:lnTo>
                  <a:pt x="201230" y="75224"/>
                </a:lnTo>
                <a:lnTo>
                  <a:pt x="228091" y="40004"/>
                </a:lnTo>
                <a:lnTo>
                  <a:pt x="232920" y="26796"/>
                </a:lnTo>
                <a:lnTo>
                  <a:pt x="233044" y="14604"/>
                </a:lnTo>
                <a:close/>
              </a:path>
              <a:path w="683260" h="261619">
                <a:moveTo>
                  <a:pt x="353440" y="89661"/>
                </a:moveTo>
                <a:lnTo>
                  <a:pt x="343407" y="89661"/>
                </a:lnTo>
                <a:lnTo>
                  <a:pt x="339597" y="91693"/>
                </a:lnTo>
                <a:lnTo>
                  <a:pt x="327236" y="98148"/>
                </a:lnTo>
                <a:lnTo>
                  <a:pt x="317743" y="106602"/>
                </a:lnTo>
                <a:lnTo>
                  <a:pt x="314578" y="121157"/>
                </a:lnTo>
                <a:lnTo>
                  <a:pt x="314578" y="124332"/>
                </a:lnTo>
                <a:lnTo>
                  <a:pt x="314705" y="125856"/>
                </a:lnTo>
                <a:lnTo>
                  <a:pt x="314832" y="128777"/>
                </a:lnTo>
                <a:lnTo>
                  <a:pt x="314467" y="131309"/>
                </a:lnTo>
                <a:lnTo>
                  <a:pt x="310803" y="142993"/>
                </a:lnTo>
                <a:lnTo>
                  <a:pt x="308672" y="155076"/>
                </a:lnTo>
                <a:lnTo>
                  <a:pt x="308130" y="168795"/>
                </a:lnTo>
                <a:lnTo>
                  <a:pt x="313842" y="180978"/>
                </a:lnTo>
                <a:lnTo>
                  <a:pt x="326770" y="185038"/>
                </a:lnTo>
                <a:lnTo>
                  <a:pt x="332612" y="185038"/>
                </a:lnTo>
                <a:lnTo>
                  <a:pt x="338708" y="183133"/>
                </a:lnTo>
                <a:lnTo>
                  <a:pt x="347307" y="178194"/>
                </a:lnTo>
                <a:lnTo>
                  <a:pt x="355387" y="173100"/>
                </a:lnTo>
                <a:lnTo>
                  <a:pt x="327532" y="173100"/>
                </a:lnTo>
                <a:lnTo>
                  <a:pt x="325119" y="169417"/>
                </a:lnTo>
                <a:lnTo>
                  <a:pt x="325119" y="158622"/>
                </a:lnTo>
                <a:lnTo>
                  <a:pt x="325881" y="154050"/>
                </a:lnTo>
                <a:lnTo>
                  <a:pt x="327151" y="148208"/>
                </a:lnTo>
                <a:lnTo>
                  <a:pt x="341927" y="148208"/>
                </a:lnTo>
                <a:lnTo>
                  <a:pt x="337563" y="143315"/>
                </a:lnTo>
                <a:lnTo>
                  <a:pt x="335207" y="126474"/>
                </a:lnTo>
                <a:lnTo>
                  <a:pt x="341646" y="115371"/>
                </a:lnTo>
                <a:lnTo>
                  <a:pt x="349122" y="105663"/>
                </a:lnTo>
                <a:lnTo>
                  <a:pt x="366443" y="105663"/>
                </a:lnTo>
                <a:lnTo>
                  <a:pt x="364489" y="103250"/>
                </a:lnTo>
                <a:lnTo>
                  <a:pt x="360200" y="100202"/>
                </a:lnTo>
                <a:lnTo>
                  <a:pt x="354583" y="100202"/>
                </a:lnTo>
                <a:lnTo>
                  <a:pt x="354329" y="98551"/>
                </a:lnTo>
                <a:lnTo>
                  <a:pt x="356044" y="98551"/>
                </a:lnTo>
                <a:lnTo>
                  <a:pt x="356615" y="97408"/>
                </a:lnTo>
                <a:lnTo>
                  <a:pt x="356615" y="91693"/>
                </a:lnTo>
                <a:lnTo>
                  <a:pt x="353440" y="89661"/>
                </a:lnTo>
                <a:close/>
              </a:path>
              <a:path w="683260" h="261619">
                <a:moveTo>
                  <a:pt x="341927" y="148208"/>
                </a:moveTo>
                <a:lnTo>
                  <a:pt x="327151" y="148208"/>
                </a:lnTo>
                <a:lnTo>
                  <a:pt x="327151" y="150240"/>
                </a:lnTo>
                <a:lnTo>
                  <a:pt x="327847" y="151738"/>
                </a:lnTo>
                <a:lnTo>
                  <a:pt x="336155" y="160686"/>
                </a:lnTo>
                <a:lnTo>
                  <a:pt x="349757" y="165099"/>
                </a:lnTo>
                <a:lnTo>
                  <a:pt x="344931" y="170433"/>
                </a:lnTo>
                <a:lnTo>
                  <a:pt x="339089" y="173100"/>
                </a:lnTo>
                <a:lnTo>
                  <a:pt x="355387" y="173100"/>
                </a:lnTo>
                <a:lnTo>
                  <a:pt x="356439" y="172437"/>
                </a:lnTo>
                <a:lnTo>
                  <a:pt x="370063" y="165417"/>
                </a:lnTo>
                <a:lnTo>
                  <a:pt x="382438" y="162485"/>
                </a:lnTo>
                <a:lnTo>
                  <a:pt x="393995" y="157051"/>
                </a:lnTo>
                <a:lnTo>
                  <a:pt x="396334" y="155320"/>
                </a:lnTo>
                <a:lnTo>
                  <a:pt x="366267" y="155320"/>
                </a:lnTo>
                <a:lnTo>
                  <a:pt x="369180" y="152126"/>
                </a:lnTo>
                <a:lnTo>
                  <a:pt x="345420" y="152126"/>
                </a:lnTo>
                <a:lnTo>
                  <a:pt x="341927" y="148208"/>
                </a:lnTo>
                <a:close/>
              </a:path>
              <a:path w="683260" h="261619">
                <a:moveTo>
                  <a:pt x="406907" y="138810"/>
                </a:moveTo>
                <a:lnTo>
                  <a:pt x="402589" y="138810"/>
                </a:lnTo>
                <a:lnTo>
                  <a:pt x="401192" y="139445"/>
                </a:lnTo>
                <a:lnTo>
                  <a:pt x="390715" y="148095"/>
                </a:lnTo>
                <a:lnTo>
                  <a:pt x="379116" y="153322"/>
                </a:lnTo>
                <a:lnTo>
                  <a:pt x="366267" y="155320"/>
                </a:lnTo>
                <a:lnTo>
                  <a:pt x="396334" y="155320"/>
                </a:lnTo>
                <a:lnTo>
                  <a:pt x="404748" y="149097"/>
                </a:lnTo>
                <a:lnTo>
                  <a:pt x="407034" y="147446"/>
                </a:lnTo>
                <a:lnTo>
                  <a:pt x="408304" y="145414"/>
                </a:lnTo>
                <a:lnTo>
                  <a:pt x="408304" y="140207"/>
                </a:lnTo>
                <a:lnTo>
                  <a:pt x="406907" y="138810"/>
                </a:lnTo>
                <a:close/>
              </a:path>
              <a:path w="683260" h="261619">
                <a:moveTo>
                  <a:pt x="366443" y="105663"/>
                </a:moveTo>
                <a:lnTo>
                  <a:pt x="349122" y="105663"/>
                </a:lnTo>
                <a:lnTo>
                  <a:pt x="352678" y="105917"/>
                </a:lnTo>
                <a:lnTo>
                  <a:pt x="355726" y="107949"/>
                </a:lnTo>
                <a:lnTo>
                  <a:pt x="360806" y="115569"/>
                </a:lnTo>
                <a:lnTo>
                  <a:pt x="361974" y="119887"/>
                </a:lnTo>
                <a:lnTo>
                  <a:pt x="361958" y="124332"/>
                </a:lnTo>
                <a:lnTo>
                  <a:pt x="361764" y="130980"/>
                </a:lnTo>
                <a:lnTo>
                  <a:pt x="357536" y="142157"/>
                </a:lnTo>
                <a:lnTo>
                  <a:pt x="345420" y="152126"/>
                </a:lnTo>
                <a:lnTo>
                  <a:pt x="369180" y="152126"/>
                </a:lnTo>
                <a:lnTo>
                  <a:pt x="370073" y="151146"/>
                </a:lnTo>
                <a:lnTo>
                  <a:pt x="373982" y="139016"/>
                </a:lnTo>
                <a:lnTo>
                  <a:pt x="375273" y="126474"/>
                </a:lnTo>
                <a:lnTo>
                  <a:pt x="375284" y="119887"/>
                </a:lnTo>
                <a:lnTo>
                  <a:pt x="373125" y="114045"/>
                </a:lnTo>
                <a:lnTo>
                  <a:pt x="368807" y="108584"/>
                </a:lnTo>
                <a:lnTo>
                  <a:pt x="366443" y="105663"/>
                </a:lnTo>
                <a:close/>
              </a:path>
              <a:path w="683260" h="261619">
                <a:moveTo>
                  <a:pt x="354329" y="98551"/>
                </a:moveTo>
                <a:lnTo>
                  <a:pt x="354583" y="100202"/>
                </a:lnTo>
                <a:lnTo>
                  <a:pt x="355862" y="98916"/>
                </a:lnTo>
                <a:lnTo>
                  <a:pt x="354329" y="98551"/>
                </a:lnTo>
                <a:close/>
              </a:path>
              <a:path w="683260" h="261619">
                <a:moveTo>
                  <a:pt x="355862" y="98916"/>
                </a:moveTo>
                <a:lnTo>
                  <a:pt x="354583" y="100202"/>
                </a:lnTo>
                <a:lnTo>
                  <a:pt x="360200" y="100202"/>
                </a:lnTo>
                <a:lnTo>
                  <a:pt x="359663" y="99821"/>
                </a:lnTo>
                <a:lnTo>
                  <a:pt x="355862" y="98916"/>
                </a:lnTo>
                <a:close/>
              </a:path>
              <a:path w="683260" h="261619">
                <a:moveTo>
                  <a:pt x="356044" y="98551"/>
                </a:moveTo>
                <a:lnTo>
                  <a:pt x="354329" y="98551"/>
                </a:lnTo>
                <a:lnTo>
                  <a:pt x="355862" y="98916"/>
                </a:lnTo>
                <a:lnTo>
                  <a:pt x="356044" y="98551"/>
                </a:lnTo>
                <a:close/>
              </a:path>
              <a:path w="683260" h="261619">
                <a:moveTo>
                  <a:pt x="487873" y="147446"/>
                </a:moveTo>
                <a:lnTo>
                  <a:pt x="471296" y="147446"/>
                </a:lnTo>
                <a:lnTo>
                  <a:pt x="470407" y="149224"/>
                </a:lnTo>
                <a:lnTo>
                  <a:pt x="470089" y="151133"/>
                </a:lnTo>
                <a:lnTo>
                  <a:pt x="470026" y="161289"/>
                </a:lnTo>
                <a:lnTo>
                  <a:pt x="472058" y="167004"/>
                </a:lnTo>
                <a:lnTo>
                  <a:pt x="476249" y="171703"/>
                </a:lnTo>
                <a:lnTo>
                  <a:pt x="479424" y="175640"/>
                </a:lnTo>
                <a:lnTo>
                  <a:pt x="483107" y="177672"/>
                </a:lnTo>
                <a:lnTo>
                  <a:pt x="494598" y="177644"/>
                </a:lnTo>
                <a:lnTo>
                  <a:pt x="504610" y="174671"/>
                </a:lnTo>
                <a:lnTo>
                  <a:pt x="515298" y="168774"/>
                </a:lnTo>
                <a:lnTo>
                  <a:pt x="517907" y="166750"/>
                </a:lnTo>
                <a:lnTo>
                  <a:pt x="489076" y="166750"/>
                </a:lnTo>
                <a:lnTo>
                  <a:pt x="486663" y="163321"/>
                </a:lnTo>
                <a:lnTo>
                  <a:pt x="487050" y="151133"/>
                </a:lnTo>
                <a:lnTo>
                  <a:pt x="487873" y="147446"/>
                </a:lnTo>
                <a:close/>
              </a:path>
              <a:path w="683260" h="261619">
                <a:moveTo>
                  <a:pt x="453008" y="115061"/>
                </a:moveTo>
                <a:lnTo>
                  <a:pt x="441705" y="115061"/>
                </a:lnTo>
                <a:lnTo>
                  <a:pt x="437514" y="116966"/>
                </a:lnTo>
                <a:lnTo>
                  <a:pt x="421251" y="160112"/>
                </a:lnTo>
                <a:lnTo>
                  <a:pt x="421131" y="171449"/>
                </a:lnTo>
                <a:lnTo>
                  <a:pt x="425830" y="176656"/>
                </a:lnTo>
                <a:lnTo>
                  <a:pt x="438530" y="176656"/>
                </a:lnTo>
                <a:lnTo>
                  <a:pt x="441959" y="175767"/>
                </a:lnTo>
                <a:lnTo>
                  <a:pt x="453019" y="169035"/>
                </a:lnTo>
                <a:lnTo>
                  <a:pt x="456805" y="165226"/>
                </a:lnTo>
                <a:lnTo>
                  <a:pt x="439292" y="165226"/>
                </a:lnTo>
                <a:lnTo>
                  <a:pt x="438763" y="163321"/>
                </a:lnTo>
                <a:lnTo>
                  <a:pt x="438657" y="153669"/>
                </a:lnTo>
                <a:lnTo>
                  <a:pt x="440943" y="146684"/>
                </a:lnTo>
                <a:lnTo>
                  <a:pt x="445642" y="137413"/>
                </a:lnTo>
                <a:lnTo>
                  <a:pt x="447039" y="134619"/>
                </a:lnTo>
                <a:lnTo>
                  <a:pt x="448436" y="131952"/>
                </a:lnTo>
                <a:lnTo>
                  <a:pt x="449833" y="129539"/>
                </a:lnTo>
                <a:lnTo>
                  <a:pt x="452627" y="124459"/>
                </a:lnTo>
                <a:lnTo>
                  <a:pt x="453897" y="121792"/>
                </a:lnTo>
                <a:lnTo>
                  <a:pt x="454913" y="117347"/>
                </a:lnTo>
                <a:lnTo>
                  <a:pt x="453008" y="115061"/>
                </a:lnTo>
                <a:close/>
              </a:path>
              <a:path w="683260" h="261619">
                <a:moveTo>
                  <a:pt x="540003" y="138810"/>
                </a:moveTo>
                <a:lnTo>
                  <a:pt x="535685" y="138810"/>
                </a:lnTo>
                <a:lnTo>
                  <a:pt x="534034" y="139572"/>
                </a:lnTo>
                <a:lnTo>
                  <a:pt x="524482" y="149312"/>
                </a:lnTo>
                <a:lnTo>
                  <a:pt x="512942" y="158989"/>
                </a:lnTo>
                <a:lnTo>
                  <a:pt x="502802" y="164808"/>
                </a:lnTo>
                <a:lnTo>
                  <a:pt x="494029" y="166750"/>
                </a:lnTo>
                <a:lnTo>
                  <a:pt x="517907" y="166750"/>
                </a:lnTo>
                <a:lnTo>
                  <a:pt x="526670" y="159953"/>
                </a:lnTo>
                <a:lnTo>
                  <a:pt x="538733" y="148208"/>
                </a:lnTo>
                <a:lnTo>
                  <a:pt x="540384" y="146684"/>
                </a:lnTo>
                <a:lnTo>
                  <a:pt x="541273" y="144906"/>
                </a:lnTo>
                <a:lnTo>
                  <a:pt x="541273" y="140080"/>
                </a:lnTo>
                <a:lnTo>
                  <a:pt x="540003" y="138810"/>
                </a:lnTo>
                <a:close/>
              </a:path>
              <a:path w="683260" h="261619">
                <a:moveTo>
                  <a:pt x="499490" y="106171"/>
                </a:moveTo>
                <a:lnTo>
                  <a:pt x="489711" y="106171"/>
                </a:lnTo>
                <a:lnTo>
                  <a:pt x="485774" y="107695"/>
                </a:lnTo>
                <a:lnTo>
                  <a:pt x="480137" y="118564"/>
                </a:lnTo>
                <a:lnTo>
                  <a:pt x="475232" y="128559"/>
                </a:lnTo>
                <a:lnTo>
                  <a:pt x="468457" y="139836"/>
                </a:lnTo>
                <a:lnTo>
                  <a:pt x="459438" y="152780"/>
                </a:lnTo>
                <a:lnTo>
                  <a:pt x="448924" y="162099"/>
                </a:lnTo>
                <a:lnTo>
                  <a:pt x="440689" y="165226"/>
                </a:lnTo>
                <a:lnTo>
                  <a:pt x="456805" y="165226"/>
                </a:lnTo>
                <a:lnTo>
                  <a:pt x="461889" y="160112"/>
                </a:lnTo>
                <a:lnTo>
                  <a:pt x="471296" y="147446"/>
                </a:lnTo>
                <a:lnTo>
                  <a:pt x="487873" y="147446"/>
                </a:lnTo>
                <a:lnTo>
                  <a:pt x="489440" y="140419"/>
                </a:lnTo>
                <a:lnTo>
                  <a:pt x="494010" y="127760"/>
                </a:lnTo>
                <a:lnTo>
                  <a:pt x="500760" y="113156"/>
                </a:lnTo>
                <a:lnTo>
                  <a:pt x="501395" y="112013"/>
                </a:lnTo>
                <a:lnTo>
                  <a:pt x="501649" y="111124"/>
                </a:lnTo>
                <a:lnTo>
                  <a:pt x="501649" y="107568"/>
                </a:lnTo>
                <a:lnTo>
                  <a:pt x="499490" y="106171"/>
                </a:lnTo>
                <a:close/>
              </a:path>
              <a:path w="683260" h="261619">
                <a:moveTo>
                  <a:pt x="627760" y="114807"/>
                </a:moveTo>
                <a:lnTo>
                  <a:pt x="587882" y="114807"/>
                </a:lnTo>
                <a:lnTo>
                  <a:pt x="587755" y="117982"/>
                </a:lnTo>
                <a:lnTo>
                  <a:pt x="589533" y="121411"/>
                </a:lnTo>
                <a:lnTo>
                  <a:pt x="593473" y="125096"/>
                </a:lnTo>
                <a:lnTo>
                  <a:pt x="597915" y="128777"/>
                </a:lnTo>
                <a:lnTo>
                  <a:pt x="601598" y="130428"/>
                </a:lnTo>
                <a:lnTo>
                  <a:pt x="603144" y="132259"/>
                </a:lnTo>
                <a:lnTo>
                  <a:pt x="597289" y="143526"/>
                </a:lnTo>
                <a:lnTo>
                  <a:pt x="594011" y="155257"/>
                </a:lnTo>
                <a:lnTo>
                  <a:pt x="593610" y="164166"/>
                </a:lnTo>
                <a:lnTo>
                  <a:pt x="593490" y="168655"/>
                </a:lnTo>
                <a:lnTo>
                  <a:pt x="599723" y="180336"/>
                </a:lnTo>
                <a:lnTo>
                  <a:pt x="613409" y="184276"/>
                </a:lnTo>
                <a:lnTo>
                  <a:pt x="618489" y="184276"/>
                </a:lnTo>
                <a:lnTo>
                  <a:pt x="624458" y="183006"/>
                </a:lnTo>
                <a:lnTo>
                  <a:pt x="636203" y="178629"/>
                </a:lnTo>
                <a:lnTo>
                  <a:pt x="645813" y="173771"/>
                </a:lnTo>
                <a:lnTo>
                  <a:pt x="649711" y="171322"/>
                </a:lnTo>
                <a:lnTo>
                  <a:pt x="613917" y="171322"/>
                </a:lnTo>
                <a:lnTo>
                  <a:pt x="611504" y="168655"/>
                </a:lnTo>
                <a:lnTo>
                  <a:pt x="611504" y="161670"/>
                </a:lnTo>
                <a:lnTo>
                  <a:pt x="611758" y="159765"/>
                </a:lnTo>
                <a:lnTo>
                  <a:pt x="612139" y="157733"/>
                </a:lnTo>
                <a:lnTo>
                  <a:pt x="612901" y="154304"/>
                </a:lnTo>
                <a:lnTo>
                  <a:pt x="614933" y="148970"/>
                </a:lnTo>
                <a:lnTo>
                  <a:pt x="618969" y="140080"/>
                </a:lnTo>
                <a:lnTo>
                  <a:pt x="619759" y="138302"/>
                </a:lnTo>
                <a:lnTo>
                  <a:pt x="621219" y="135263"/>
                </a:lnTo>
                <a:lnTo>
                  <a:pt x="622299" y="133222"/>
                </a:lnTo>
                <a:lnTo>
                  <a:pt x="623442" y="130936"/>
                </a:lnTo>
                <a:lnTo>
                  <a:pt x="624458" y="129158"/>
                </a:lnTo>
                <a:lnTo>
                  <a:pt x="625347" y="127888"/>
                </a:lnTo>
                <a:lnTo>
                  <a:pt x="626871" y="125096"/>
                </a:lnTo>
                <a:lnTo>
                  <a:pt x="627760" y="122554"/>
                </a:lnTo>
                <a:lnTo>
                  <a:pt x="627760" y="114807"/>
                </a:lnTo>
                <a:close/>
              </a:path>
              <a:path w="683260" h="261619">
                <a:moveTo>
                  <a:pt x="681608" y="139064"/>
                </a:moveTo>
                <a:lnTo>
                  <a:pt x="677036" y="139064"/>
                </a:lnTo>
                <a:lnTo>
                  <a:pt x="675258" y="140080"/>
                </a:lnTo>
                <a:lnTo>
                  <a:pt x="673226" y="141985"/>
                </a:lnTo>
                <a:lnTo>
                  <a:pt x="669902" y="145307"/>
                </a:lnTo>
                <a:lnTo>
                  <a:pt x="666241" y="148589"/>
                </a:lnTo>
                <a:lnTo>
                  <a:pt x="629422" y="169533"/>
                </a:lnTo>
                <a:lnTo>
                  <a:pt x="618743" y="171322"/>
                </a:lnTo>
                <a:lnTo>
                  <a:pt x="649711" y="171322"/>
                </a:lnTo>
                <a:lnTo>
                  <a:pt x="681735" y="146811"/>
                </a:lnTo>
                <a:lnTo>
                  <a:pt x="682878" y="144779"/>
                </a:lnTo>
                <a:lnTo>
                  <a:pt x="682878" y="140334"/>
                </a:lnTo>
                <a:lnTo>
                  <a:pt x="681608" y="139064"/>
                </a:lnTo>
                <a:close/>
              </a:path>
              <a:path w="683260" h="261619">
                <a:moveTo>
                  <a:pt x="607694" y="72008"/>
                </a:moveTo>
                <a:lnTo>
                  <a:pt x="596391" y="72008"/>
                </a:lnTo>
                <a:lnTo>
                  <a:pt x="592327" y="73913"/>
                </a:lnTo>
                <a:lnTo>
                  <a:pt x="589025" y="77596"/>
                </a:lnTo>
                <a:lnTo>
                  <a:pt x="584580" y="82168"/>
                </a:lnTo>
                <a:lnTo>
                  <a:pt x="582421" y="87883"/>
                </a:lnTo>
                <a:lnTo>
                  <a:pt x="582421" y="97535"/>
                </a:lnTo>
                <a:lnTo>
                  <a:pt x="582675" y="100075"/>
                </a:lnTo>
                <a:lnTo>
                  <a:pt x="583183" y="102234"/>
                </a:lnTo>
                <a:lnTo>
                  <a:pt x="583183" y="103123"/>
                </a:lnTo>
                <a:lnTo>
                  <a:pt x="557119" y="143526"/>
                </a:lnTo>
                <a:lnTo>
                  <a:pt x="552957" y="145922"/>
                </a:lnTo>
                <a:lnTo>
                  <a:pt x="550925" y="147954"/>
                </a:lnTo>
                <a:lnTo>
                  <a:pt x="550925" y="151891"/>
                </a:lnTo>
                <a:lnTo>
                  <a:pt x="552322" y="153161"/>
                </a:lnTo>
                <a:lnTo>
                  <a:pt x="557275" y="153161"/>
                </a:lnTo>
                <a:lnTo>
                  <a:pt x="559180" y="152272"/>
                </a:lnTo>
                <a:lnTo>
                  <a:pt x="566949" y="145287"/>
                </a:lnTo>
                <a:lnTo>
                  <a:pt x="576452" y="135263"/>
                </a:lnTo>
                <a:lnTo>
                  <a:pt x="583453" y="125096"/>
                </a:lnTo>
                <a:lnTo>
                  <a:pt x="587882" y="114807"/>
                </a:lnTo>
                <a:lnTo>
                  <a:pt x="627760" y="114807"/>
                </a:lnTo>
                <a:lnTo>
                  <a:pt x="627760" y="113664"/>
                </a:lnTo>
                <a:lnTo>
                  <a:pt x="627212" y="113156"/>
                </a:lnTo>
                <a:lnTo>
                  <a:pt x="599693" y="113156"/>
                </a:lnTo>
                <a:lnTo>
                  <a:pt x="597788" y="111759"/>
                </a:lnTo>
                <a:lnTo>
                  <a:pt x="602634" y="102770"/>
                </a:lnTo>
                <a:lnTo>
                  <a:pt x="609407" y="90962"/>
                </a:lnTo>
                <a:lnTo>
                  <a:pt x="611250" y="81152"/>
                </a:lnTo>
                <a:lnTo>
                  <a:pt x="610996" y="75056"/>
                </a:lnTo>
                <a:lnTo>
                  <a:pt x="607694" y="72008"/>
                </a:lnTo>
                <a:close/>
              </a:path>
              <a:path w="683260" h="261619">
                <a:moveTo>
                  <a:pt x="624331" y="110489"/>
                </a:moveTo>
                <a:lnTo>
                  <a:pt x="616076" y="110489"/>
                </a:lnTo>
                <a:lnTo>
                  <a:pt x="613790" y="110870"/>
                </a:lnTo>
                <a:lnTo>
                  <a:pt x="610742" y="111886"/>
                </a:lnTo>
                <a:lnTo>
                  <a:pt x="607567" y="112775"/>
                </a:lnTo>
                <a:lnTo>
                  <a:pt x="605154" y="113156"/>
                </a:lnTo>
                <a:lnTo>
                  <a:pt x="627212" y="113156"/>
                </a:lnTo>
                <a:lnTo>
                  <a:pt x="624331" y="110489"/>
                </a:lnTo>
                <a:close/>
              </a:path>
            </a:pathLst>
          </a:custGeom>
          <a:solidFill>
            <a:srgbClr val="A56D3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a:p>
        </p:txBody>
      </p:sp>
      <p:sp>
        <p:nvSpPr>
          <p:cNvPr id="2" name="Holder 2"/>
          <p:cNvSpPr>
            <a:spLocks noGrp="1"/>
          </p:cNvSpPr>
          <p:nvPr>
            <p:ph type="title"/>
          </p:nvPr>
        </p:nvSpPr>
        <p:spPr/>
        <p:txBody>
          <a:bodyPr/>
          <a:lstStyle>
            <a:lvl1pPr>
              <a:defRPr sz="2000" b="1" i="0">
                <a:solidFill>
                  <a:srgbClr val="365F91"/>
                </a:solidFill>
                <a:latin typeface="Segoe Print"/>
                <a:cs typeface="Segoe Print"/>
              </a:defRPr>
            </a:lvl1pPr>
          </a:lstStyle>
          <a:p>
            <a:endParaRPr/>
          </a:p>
        </p:txBody>
      </p:sp>
      <p:sp>
        <p:nvSpPr>
          <p:cNvPr id="3" name="Holder 3"/>
          <p:cNvSpPr>
            <a:spLocks noGrp="1"/>
          </p:cNvSpPr>
          <p:nvPr>
            <p:ph type="body" idx="1"/>
          </p:nvPr>
        </p:nvSpPr>
        <p:spPr/>
        <p:txBody>
          <a:bodyPr/>
          <a:lstStyle>
            <a:lvl1pPr>
              <a:defRPr sz="1800" b="1" i="0">
                <a:solidFill>
                  <a:srgbClr val="365F91"/>
                </a:solidFill>
                <a:latin typeface="Segoe Print"/>
                <a:cs typeface="Segoe Print"/>
              </a:defRPr>
            </a:lvl1pPr>
          </a:lstStyle>
          <a:p>
            <a:endParaRPr dirty="0"/>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4D629664-3011-4992-A1E1-9D9336FD119C}" type="datetimeFigureOut">
              <a:rPr lang="en-US"/>
              <a:pPr>
                <a:defRPr/>
              </a:pPr>
              <a:t>10/9/2020</a:t>
            </a:fld>
            <a:endParaRPr lang="en-US"/>
          </a:p>
        </p:txBody>
      </p:sp>
      <p:sp>
        <p:nvSpPr>
          <p:cNvPr id="8" name="Holder 6"/>
          <p:cNvSpPr>
            <a:spLocks noGrp="1"/>
          </p:cNvSpPr>
          <p:nvPr>
            <p:ph type="sldNum" sz="quarter" idx="12"/>
          </p:nvPr>
        </p:nvSpPr>
        <p:spPr/>
        <p:txBody>
          <a:bodyPr/>
          <a:lstStyle>
            <a:lvl1pPr algn="r">
              <a:defRPr>
                <a:solidFill>
                  <a:schemeClr val="tx1">
                    <a:tint val="75000"/>
                  </a:schemeClr>
                </a:solidFill>
              </a:defRPr>
            </a:lvl1pPr>
          </a:lstStyle>
          <a:p>
            <a:pPr>
              <a:defRPr/>
            </a:pPr>
            <a:fld id="{D9166BC4-F3E3-46F6-B763-40211A8C6B72}" type="slidenum">
              <a:rPr/>
              <a:pPr>
                <a:defRPr/>
              </a:pPr>
              <a:t>‹#›</a:t>
            </a:fld>
            <a:endParaRPr/>
          </a:p>
        </p:txBody>
      </p:sp>
    </p:spTree>
    <p:extLst>
      <p:ext uri="{BB962C8B-B14F-4D97-AF65-F5344CB8AC3E}">
        <p14:creationId xmlns:p14="http://schemas.microsoft.com/office/powerpoint/2010/main" val="425988976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rgbClr val="365F91"/>
                </a:solidFill>
                <a:latin typeface="Segoe Print"/>
                <a:cs typeface="Segoe Print"/>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a:lstStyle>
            <a:lvl1pPr>
              <a:defRPr/>
            </a:lvl1pPr>
          </a:lstStyle>
          <a:p>
            <a:endParaRPr/>
          </a:p>
        </p:txBody>
      </p:sp>
      <p:sp>
        <p:nvSpPr>
          <p:cNvPr id="4" name="Holder 4"/>
          <p:cNvSpPr>
            <a:spLocks noGrp="1"/>
          </p:cNvSpPr>
          <p:nvPr>
            <p:ph sz="half" idx="3"/>
          </p:nvPr>
        </p:nvSpPr>
        <p:spPr>
          <a:xfrm>
            <a:off x="2747009" y="1739455"/>
            <a:ext cx="2320290" cy="4991481"/>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BCCEFCC2-9F70-49EB-BD31-F3944DB70DAE}" type="datetimeFigureOut">
              <a:rPr lang="en-US"/>
              <a:pPr>
                <a:defRPr/>
              </a:pPr>
              <a:t>10/9/2020</a:t>
            </a:fld>
            <a:endParaRPr lang="en-US"/>
          </a:p>
        </p:txBody>
      </p:sp>
      <p:sp>
        <p:nvSpPr>
          <p:cNvPr id="7" name="Holder 6"/>
          <p:cNvSpPr>
            <a:spLocks noGrp="1"/>
          </p:cNvSpPr>
          <p:nvPr>
            <p:ph type="sldNum" sz="quarter" idx="12"/>
          </p:nvPr>
        </p:nvSpPr>
        <p:spPr/>
        <p:txBody>
          <a:bodyPr/>
          <a:lstStyle>
            <a:lvl1pPr>
              <a:defRPr/>
            </a:lvl1pPr>
          </a:lstStyle>
          <a:p>
            <a:pPr>
              <a:defRPr/>
            </a:pPr>
            <a:fld id="{1781D992-8683-4271-8BB0-F34E22D43B10}" type="slidenum">
              <a:rPr/>
              <a:pPr>
                <a:defRPr/>
              </a:pPr>
              <a:t>‹#›</a:t>
            </a:fld>
            <a:endParaRPr/>
          </a:p>
        </p:txBody>
      </p:sp>
    </p:spTree>
    <p:extLst>
      <p:ext uri="{BB962C8B-B14F-4D97-AF65-F5344CB8AC3E}">
        <p14:creationId xmlns:p14="http://schemas.microsoft.com/office/powerpoint/2010/main" val="222116391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rgbClr val="365F91"/>
                </a:solidFill>
                <a:latin typeface="Segoe Print"/>
                <a:cs typeface="Segoe Print"/>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6D4E9DAC-1E21-427B-8B18-59E629231777}" type="datetimeFigureOut">
              <a:rPr lang="en-US"/>
              <a:pPr>
                <a:defRPr/>
              </a:pPr>
              <a:t>10/9/2020</a:t>
            </a:fld>
            <a:endParaRPr lang="en-US"/>
          </a:p>
        </p:txBody>
      </p:sp>
      <p:sp>
        <p:nvSpPr>
          <p:cNvPr id="5" name="Holder 6"/>
          <p:cNvSpPr>
            <a:spLocks noGrp="1"/>
          </p:cNvSpPr>
          <p:nvPr>
            <p:ph type="sldNum" sz="quarter" idx="12"/>
          </p:nvPr>
        </p:nvSpPr>
        <p:spPr/>
        <p:txBody>
          <a:bodyPr/>
          <a:lstStyle>
            <a:lvl1pPr>
              <a:defRPr/>
            </a:lvl1pPr>
          </a:lstStyle>
          <a:p>
            <a:pPr>
              <a:defRPr/>
            </a:pPr>
            <a:fld id="{82C5E660-B259-4366-B62C-E6A8CB478F10}" type="slidenum">
              <a:rPr/>
              <a:pPr>
                <a:defRPr/>
              </a:pPr>
              <a:t>‹#›</a:t>
            </a:fld>
            <a:endParaRPr/>
          </a:p>
        </p:txBody>
      </p:sp>
    </p:spTree>
    <p:extLst>
      <p:ext uri="{BB962C8B-B14F-4D97-AF65-F5344CB8AC3E}">
        <p14:creationId xmlns:p14="http://schemas.microsoft.com/office/powerpoint/2010/main" val="112052030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A71A85B3-0A30-45E1-B319-92CE168F588A}" type="datetimeFigureOut">
              <a:rPr lang="en-US"/>
              <a:pPr>
                <a:defRPr/>
              </a:pPr>
              <a:t>10/9/2020</a:t>
            </a:fld>
            <a:endParaRPr lang="en-US"/>
          </a:p>
        </p:txBody>
      </p:sp>
      <p:sp>
        <p:nvSpPr>
          <p:cNvPr id="4" name="Holder 6"/>
          <p:cNvSpPr>
            <a:spLocks noGrp="1"/>
          </p:cNvSpPr>
          <p:nvPr>
            <p:ph type="sldNum" sz="quarter" idx="12"/>
          </p:nvPr>
        </p:nvSpPr>
        <p:spPr/>
        <p:txBody>
          <a:bodyPr/>
          <a:lstStyle>
            <a:lvl1pPr>
              <a:defRPr/>
            </a:lvl1pPr>
          </a:lstStyle>
          <a:p>
            <a:pPr>
              <a:defRPr/>
            </a:pPr>
            <a:fld id="{C16CE9E1-4429-4492-A3D7-EBFEDCA74744}" type="slidenum">
              <a:rPr/>
              <a:pPr>
                <a:defRPr/>
              </a:pPr>
              <a:t>‹#›</a:t>
            </a:fld>
            <a:endParaRPr/>
          </a:p>
        </p:txBody>
      </p:sp>
    </p:spTree>
    <p:extLst>
      <p:ext uri="{BB962C8B-B14F-4D97-AF65-F5344CB8AC3E}">
        <p14:creationId xmlns:p14="http://schemas.microsoft.com/office/powerpoint/2010/main" val="194966735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1849438" y="441325"/>
            <a:ext cx="16351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7" name="Holder 3"/>
          <p:cNvSpPr>
            <a:spLocks noGrp="1"/>
          </p:cNvSpPr>
          <p:nvPr>
            <p:ph type="body" idx="1"/>
          </p:nvPr>
        </p:nvSpPr>
        <p:spPr bwMode="auto">
          <a:xfrm>
            <a:off x="349250" y="2368550"/>
            <a:ext cx="46355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1812925" y="7034213"/>
            <a:ext cx="1708150" cy="37782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266700" y="7034213"/>
            <a:ext cx="1227138" cy="377825"/>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6F199716-1956-4266-9574-E94B3E6951D4}" type="datetimeFigureOut">
              <a:rPr lang="en-US"/>
              <a:pPr>
                <a:defRPr/>
              </a:pPr>
              <a:t>10/9/2020</a:t>
            </a:fld>
            <a:endParaRPr lang="en-US"/>
          </a:p>
        </p:txBody>
      </p:sp>
      <p:sp>
        <p:nvSpPr>
          <p:cNvPr id="6" name="Holder 6"/>
          <p:cNvSpPr>
            <a:spLocks noGrp="1"/>
          </p:cNvSpPr>
          <p:nvPr>
            <p:ph type="sldNum" sz="quarter" idx="7"/>
          </p:nvPr>
        </p:nvSpPr>
        <p:spPr>
          <a:xfrm>
            <a:off x="3840163" y="7034213"/>
            <a:ext cx="1227137" cy="377825"/>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8A3B477A-FAA6-4EA5-AFC6-73FE8296E71A}"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85" r:id="rId1"/>
    <p:sldLayoutId id="2147483689" r:id="rId2"/>
    <p:sldLayoutId id="2147483686" r:id="rId3"/>
    <p:sldLayoutId id="2147483687" r:id="rId4"/>
    <p:sldLayoutId id="2147483688" r:id="rId5"/>
  </p:sldLayoutIdLst>
  <p:transition spd="slow">
    <p:fade/>
  </p:transition>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a:spLocks noChangeArrowheads="1"/>
          </p:cNvSpPr>
          <p:nvPr/>
        </p:nvSpPr>
        <p:spPr bwMode="auto">
          <a:xfrm>
            <a:off x="1223963" y="1644650"/>
            <a:ext cx="1246187" cy="320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075" name="object 5"/>
          <p:cNvSpPr>
            <a:spLocks noChangeArrowheads="1"/>
          </p:cNvSpPr>
          <p:nvPr/>
        </p:nvSpPr>
        <p:spPr bwMode="auto">
          <a:xfrm>
            <a:off x="2579688" y="1543050"/>
            <a:ext cx="2098675" cy="5207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30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8" y="2257425"/>
            <a:ext cx="509111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6225"/>
            <a:ext cx="48910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0025"/>
            <a:ext cx="4876800" cy="70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object 2"/>
          <p:cNvSpPr txBox="1">
            <a:spLocks noChangeArrowheads="1"/>
          </p:cNvSpPr>
          <p:nvPr/>
        </p:nvSpPr>
        <p:spPr bwMode="auto">
          <a:xfrm>
            <a:off x="427038" y="865188"/>
            <a:ext cx="4457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pPr>
            <a:r>
              <a:rPr lang="en-US" altLang="en-US" sz="14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Hymn: </a:t>
            </a:r>
            <a:r>
              <a:rPr lang="en-US" altLang="en-US" sz="1400" b="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Prayer for Protection</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lnSpc>
                <a:spcPts val="1275"/>
              </a:lnSpc>
              <a:spcBef>
                <a:spcPts val="100"/>
              </a:spcBef>
            </a:pPr>
            <a:r>
              <a:rPr lang="en-US" altLang="en-US" sz="12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(Track 3, CD The Peace of God by Briege O’Hare, osc and sung by Marie Cox, rsm)</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38"/>
              </a:spcBef>
            </a:pPr>
            <a:endParaRPr lang="en-US" altLang="en-US" sz="1100">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Or </a:t>
            </a:r>
            <a:r>
              <a:rPr lang="en-US" altLang="en-US" sz="1400" b="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Let your Heart Take Comfort</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lnSpc>
                <a:spcPts val="1375"/>
              </a:lnSpc>
            </a:pPr>
            <a:r>
              <a:rPr lang="en-US" altLang="en-US" sz="12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(Track 15, CD Holy Ground by Monica Brown)</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100">
              <a:latin typeface="Times New Roman" panose="02020603050405020304" pitchFamily="18" charset="0"/>
              <a:cs typeface="Times New Roman" panose="02020603050405020304" pitchFamily="18" charset="0"/>
            </a:endParaRPr>
          </a:p>
          <a:p>
            <a:pPr eaLnBrk="1" hangingPunct="1"/>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Or </a:t>
            </a:r>
            <a:r>
              <a:rPr lang="en-US" altLang="en-US" sz="1400" b="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A Hymn of your choice.</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5603" name="object 3"/>
          <p:cNvSpPr>
            <a:spLocks noChangeArrowheads="1"/>
          </p:cNvSpPr>
          <p:nvPr/>
        </p:nvSpPr>
        <p:spPr bwMode="auto">
          <a:xfrm>
            <a:off x="404813" y="2305050"/>
            <a:ext cx="4465637" cy="6556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5604" name="object 4"/>
          <p:cNvSpPr>
            <a:spLocks noChangeArrowheads="1"/>
          </p:cNvSpPr>
          <p:nvPr/>
        </p:nvSpPr>
        <p:spPr bwMode="auto">
          <a:xfrm>
            <a:off x="430213" y="6716713"/>
            <a:ext cx="4467225" cy="7747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object 5"/>
          <p:cNvSpPr txBox="1"/>
          <p:nvPr/>
        </p:nvSpPr>
        <p:spPr>
          <a:xfrm>
            <a:off x="1293813" y="3213100"/>
            <a:ext cx="3408362" cy="587375"/>
          </a:xfrm>
          <a:prstGeom prst="rect">
            <a:avLst/>
          </a:prstGeom>
        </p:spPr>
        <p:txBody>
          <a:bodyPr lIns="0" tIns="0" rIns="0" bIns="0">
            <a:spAutoFit/>
          </a:bodyPr>
          <a:lstStyle/>
          <a:p>
            <a:pPr marL="584200" eaLnBrk="1" fontAlgn="auto" hangingPunct="1">
              <a:spcBef>
                <a:spcPts val="0"/>
              </a:spcBef>
              <a:spcAft>
                <a:spcPts val="0"/>
              </a:spcAft>
              <a:defRPr/>
            </a:pPr>
            <a:r>
              <a:rPr sz="1600" b="1" spc="-10" dirty="0">
                <a:solidFill>
                  <a:srgbClr val="1F487C"/>
                </a:solidFill>
                <a:latin typeface="Comic Sans MS"/>
                <a:cs typeface="Comic Sans MS"/>
              </a:rPr>
              <a:t>C</a:t>
            </a:r>
            <a:r>
              <a:rPr sz="1600" b="1" spc="-15" dirty="0">
                <a:solidFill>
                  <a:srgbClr val="1F487C"/>
                </a:solidFill>
                <a:latin typeface="Comic Sans MS"/>
                <a:cs typeface="Comic Sans MS"/>
              </a:rPr>
              <a:t>l</a:t>
            </a:r>
            <a:r>
              <a:rPr sz="1600" b="1" spc="-10" dirty="0">
                <a:solidFill>
                  <a:srgbClr val="1F487C"/>
                </a:solidFill>
                <a:latin typeface="Comic Sans MS"/>
                <a:cs typeface="Comic Sans MS"/>
              </a:rPr>
              <a:t>osing</a:t>
            </a:r>
            <a:r>
              <a:rPr sz="1600" b="1" dirty="0">
                <a:solidFill>
                  <a:srgbClr val="1F487C"/>
                </a:solidFill>
                <a:latin typeface="Comic Sans MS"/>
                <a:cs typeface="Comic Sans MS"/>
              </a:rPr>
              <a:t> </a:t>
            </a:r>
            <a:r>
              <a:rPr sz="1600" b="1" spc="-10" dirty="0">
                <a:solidFill>
                  <a:srgbClr val="1F487C"/>
                </a:solidFill>
                <a:latin typeface="Comic Sans MS"/>
                <a:cs typeface="Comic Sans MS"/>
              </a:rPr>
              <a:t>Pra</a:t>
            </a:r>
            <a:r>
              <a:rPr sz="1600" b="1" spc="-5" dirty="0">
                <a:solidFill>
                  <a:srgbClr val="1F487C"/>
                </a:solidFill>
                <a:latin typeface="Comic Sans MS"/>
                <a:cs typeface="Comic Sans MS"/>
              </a:rPr>
              <a:t>y</a:t>
            </a:r>
            <a:r>
              <a:rPr sz="1600" b="1" spc="-10" dirty="0">
                <a:solidFill>
                  <a:srgbClr val="1F487C"/>
                </a:solidFill>
                <a:latin typeface="Comic Sans MS"/>
                <a:cs typeface="Comic Sans MS"/>
              </a:rPr>
              <a:t>er</a:t>
            </a:r>
            <a:endParaRPr sz="1600">
              <a:latin typeface="Comic Sans MS"/>
              <a:cs typeface="Comic Sans MS"/>
            </a:endParaRPr>
          </a:p>
          <a:p>
            <a:pPr marL="12700" eaLnBrk="1" fontAlgn="auto" hangingPunct="1">
              <a:spcBef>
                <a:spcPts val="1145"/>
              </a:spcBef>
              <a:spcAft>
                <a:spcPts val="0"/>
              </a:spcAft>
              <a:tabLst>
                <a:tab pos="850265" algn="l"/>
                <a:tab pos="1972945" algn="l"/>
                <a:tab pos="2860040" algn="l"/>
              </a:tabLst>
              <a:defRPr/>
            </a:pPr>
            <a:r>
              <a:rPr sz="1400" dirty="0">
                <a:solidFill>
                  <a:srgbClr val="1F487C"/>
                </a:solidFill>
                <a:latin typeface="Comic Sans MS"/>
                <a:cs typeface="Comic Sans MS"/>
              </a:rPr>
              <a:t>B</a:t>
            </a:r>
            <a:r>
              <a:rPr sz="1400" spc="10" dirty="0">
                <a:solidFill>
                  <a:srgbClr val="1F487C"/>
                </a:solidFill>
                <a:latin typeface="Comic Sans MS"/>
                <a:cs typeface="Comic Sans MS"/>
              </a:rPr>
              <a:t>e</a:t>
            </a:r>
            <a:r>
              <a:rPr sz="1400" dirty="0">
                <a:solidFill>
                  <a:srgbClr val="1F487C"/>
                </a:solidFill>
                <a:latin typeface="Comic Sans MS"/>
                <a:cs typeface="Comic Sans MS"/>
              </a:rPr>
              <a:t>loved	Anc</a:t>
            </a:r>
            <a:r>
              <a:rPr sz="1400" spc="5" dirty="0">
                <a:solidFill>
                  <a:srgbClr val="1F487C"/>
                </a:solidFill>
                <a:latin typeface="Comic Sans MS"/>
                <a:cs typeface="Comic Sans MS"/>
              </a:rPr>
              <a:t>e</a:t>
            </a:r>
            <a:r>
              <a:rPr sz="1400" dirty="0">
                <a:solidFill>
                  <a:srgbClr val="1F487C"/>
                </a:solidFill>
                <a:latin typeface="Comic Sans MS"/>
                <a:cs typeface="Comic Sans MS"/>
              </a:rPr>
              <a:t>stor</a:t>
            </a:r>
            <a:r>
              <a:rPr sz="1400" spc="-15" dirty="0">
                <a:solidFill>
                  <a:srgbClr val="1F487C"/>
                </a:solidFill>
                <a:latin typeface="Comic Sans MS"/>
                <a:cs typeface="Comic Sans MS"/>
              </a:rPr>
              <a:t>s</a:t>
            </a:r>
            <a:r>
              <a:rPr sz="1400" dirty="0">
                <a:solidFill>
                  <a:srgbClr val="1F487C"/>
                </a:solidFill>
                <a:latin typeface="Comic Sans MS"/>
                <a:cs typeface="Comic Sans MS"/>
              </a:rPr>
              <a:t>,	S</a:t>
            </a:r>
            <a:r>
              <a:rPr sz="1400" spc="-10" dirty="0">
                <a:solidFill>
                  <a:srgbClr val="1F487C"/>
                </a:solidFill>
                <a:latin typeface="Comic Sans MS"/>
                <a:cs typeface="Comic Sans MS"/>
              </a:rPr>
              <a:t>i</a:t>
            </a:r>
            <a:r>
              <a:rPr sz="1400" dirty="0">
                <a:solidFill>
                  <a:srgbClr val="1F487C"/>
                </a:solidFill>
                <a:latin typeface="Comic Sans MS"/>
                <a:cs typeface="Comic Sans MS"/>
              </a:rPr>
              <a:t>st</a:t>
            </a:r>
            <a:r>
              <a:rPr sz="1400" spc="5" dirty="0">
                <a:solidFill>
                  <a:srgbClr val="1F487C"/>
                </a:solidFill>
                <a:latin typeface="Comic Sans MS"/>
                <a:cs typeface="Comic Sans MS"/>
              </a:rPr>
              <a:t>e</a:t>
            </a:r>
            <a:r>
              <a:rPr sz="1400" dirty="0">
                <a:solidFill>
                  <a:srgbClr val="1F487C"/>
                </a:solidFill>
                <a:latin typeface="Comic Sans MS"/>
                <a:cs typeface="Comic Sans MS"/>
              </a:rPr>
              <a:t>rs,	F</a:t>
            </a:r>
            <a:r>
              <a:rPr sz="1400" spc="55" dirty="0">
                <a:solidFill>
                  <a:srgbClr val="1F487C"/>
                </a:solidFill>
                <a:latin typeface="Comic Sans MS"/>
                <a:cs typeface="Comic Sans MS"/>
              </a:rPr>
              <a:t>a</a:t>
            </a:r>
            <a:r>
              <a:rPr sz="1400" spc="-15" dirty="0">
                <a:solidFill>
                  <a:srgbClr val="1F487C"/>
                </a:solidFill>
                <a:latin typeface="Comic Sans MS"/>
                <a:cs typeface="Comic Sans MS"/>
              </a:rPr>
              <a:t>m</a:t>
            </a:r>
            <a:r>
              <a:rPr sz="1400" dirty="0">
                <a:solidFill>
                  <a:srgbClr val="1F487C"/>
                </a:solidFill>
                <a:latin typeface="Comic Sans MS"/>
                <a:cs typeface="Comic Sans MS"/>
              </a:rPr>
              <a:t>ily</a:t>
            </a:r>
            <a:endParaRPr sz="1400">
              <a:latin typeface="Comic Sans MS"/>
              <a:cs typeface="Comic Sans MS"/>
            </a:endParaRPr>
          </a:p>
        </p:txBody>
      </p:sp>
      <p:sp>
        <p:nvSpPr>
          <p:cNvPr id="6" name="object 6"/>
          <p:cNvSpPr txBox="1"/>
          <p:nvPr/>
        </p:nvSpPr>
        <p:spPr>
          <a:xfrm>
            <a:off x="434975" y="3595688"/>
            <a:ext cx="690563" cy="204787"/>
          </a:xfrm>
          <a:prstGeom prst="rect">
            <a:avLst/>
          </a:prstGeom>
        </p:spPr>
        <p:txBody>
          <a:bodyPr lIns="0" tIns="0" rIns="0" bIns="0">
            <a:spAutoFit/>
          </a:bodyPr>
          <a:lstStyle/>
          <a:p>
            <a:pPr marL="12700" eaLnBrk="1" fontAlgn="auto" hangingPunct="1">
              <a:spcBef>
                <a:spcPts val="0"/>
              </a:spcBef>
              <a:spcAft>
                <a:spcPts val="0"/>
              </a:spcAft>
              <a:defRPr/>
            </a:pPr>
            <a:r>
              <a:rPr sz="1400" b="1" dirty="0">
                <a:solidFill>
                  <a:srgbClr val="1F487C"/>
                </a:solidFill>
                <a:latin typeface="Comic Sans MS"/>
                <a:cs typeface="Comic Sans MS"/>
              </a:rPr>
              <a:t>L</a:t>
            </a:r>
            <a:r>
              <a:rPr sz="1400" b="1" spc="-10" dirty="0">
                <a:solidFill>
                  <a:srgbClr val="1F487C"/>
                </a:solidFill>
                <a:latin typeface="Comic Sans MS"/>
                <a:cs typeface="Comic Sans MS"/>
              </a:rPr>
              <a:t>e</a:t>
            </a:r>
            <a:r>
              <a:rPr sz="1400" b="1" dirty="0">
                <a:solidFill>
                  <a:srgbClr val="1F487C"/>
                </a:solidFill>
                <a:latin typeface="Comic Sans MS"/>
                <a:cs typeface="Comic Sans MS"/>
              </a:rPr>
              <a:t>a</a:t>
            </a:r>
            <a:r>
              <a:rPr sz="1400" b="1" spc="5" dirty="0">
                <a:solidFill>
                  <a:srgbClr val="1F487C"/>
                </a:solidFill>
                <a:latin typeface="Comic Sans MS"/>
                <a:cs typeface="Comic Sans MS"/>
              </a:rPr>
              <a:t>d</a:t>
            </a:r>
            <a:r>
              <a:rPr sz="1400" b="1" dirty="0">
                <a:solidFill>
                  <a:srgbClr val="1F487C"/>
                </a:solidFill>
                <a:latin typeface="Comic Sans MS"/>
                <a:cs typeface="Comic Sans MS"/>
              </a:rPr>
              <a:t>er:</a:t>
            </a:r>
            <a:endParaRPr sz="1400">
              <a:latin typeface="Comic Sans MS"/>
              <a:cs typeface="Comic Sans MS"/>
            </a:endParaRPr>
          </a:p>
        </p:txBody>
      </p:sp>
      <p:sp>
        <p:nvSpPr>
          <p:cNvPr id="25607" name="object 7"/>
          <p:cNvSpPr txBox="1">
            <a:spLocks noChangeArrowheads="1"/>
          </p:cNvSpPr>
          <p:nvPr/>
        </p:nvSpPr>
        <p:spPr bwMode="auto">
          <a:xfrm>
            <a:off x="434975" y="3883025"/>
            <a:ext cx="428625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5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Members,  Friends  and  Partners  in  ministry  your presence stretches back through the ages.</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algn="just" eaLnBrk="1" hangingPunct="1">
              <a:lnSpc>
                <a:spcPct val="134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It touches and influences the deep part of each of us today.   Your strength sings in our spirits. Your courage  abides  in  our  hearts.     Your  resilience resonates in our bones.   Your love abounds in our souls.   May we remember how connected we are to</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algn="just" eaLnBrk="1" hangingPunct="1">
              <a:lnSpc>
                <a:spcPct val="134000"/>
              </a:lnSpc>
              <a:spcBef>
                <a:spcPts val="13"/>
              </a:spcBef>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these enduring qualities.   We offer gratitude for how  the  best  of  you  continues  to  find  life  in  us. Amen.</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6225"/>
            <a:ext cx="491331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6225"/>
            <a:ext cx="48006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lstStyle/>
          <a:p>
            <a:pPr marL="12700" eaLnBrk="1" fontAlgn="auto" hangingPunct="1">
              <a:spcBef>
                <a:spcPts val="0"/>
              </a:spcBef>
              <a:spcAft>
                <a:spcPts val="0"/>
              </a:spcAft>
              <a:defRPr/>
            </a:pPr>
            <a:r>
              <a:rPr dirty="0"/>
              <a:t>Intro</a:t>
            </a:r>
            <a:r>
              <a:rPr spc="-20" dirty="0"/>
              <a:t>d</a:t>
            </a:r>
            <a:r>
              <a:rPr dirty="0"/>
              <a:t>ucti</a:t>
            </a:r>
            <a:r>
              <a:rPr spc="-20" dirty="0"/>
              <a:t>o</a:t>
            </a:r>
            <a:r>
              <a:rPr dirty="0"/>
              <a:t>n</a:t>
            </a:r>
          </a:p>
        </p:txBody>
      </p:sp>
      <p:sp>
        <p:nvSpPr>
          <p:cNvPr id="7171" name="object 3"/>
          <p:cNvSpPr>
            <a:spLocks noGrp="1"/>
          </p:cNvSpPr>
          <p:nvPr>
            <p:ph type="body" idx="1"/>
          </p:nvPr>
        </p:nvSpPr>
        <p:spPr/>
        <p:txBody>
          <a:bodyPr/>
          <a:lstStyle/>
          <a:p>
            <a:pPr marL="12700" algn="just" eaLnBrk="1" hangingPunct="1">
              <a:spcBef>
                <a:spcPct val="0"/>
              </a:spcBef>
            </a:pPr>
            <a:r>
              <a:rPr lang="en-US" altLang="en-US" smtClean="0">
                <a:latin typeface="Segoe Print" panose="02000600000000000000" pitchFamily="2" charset="0"/>
                <a:ea typeface="Segoe Print" panose="02000600000000000000" pitchFamily="2" charset="0"/>
                <a:cs typeface="Segoe Print" panose="02000600000000000000" pitchFamily="2" charset="0"/>
              </a:rPr>
              <a:t>Welcome</a:t>
            </a:r>
          </a:p>
          <a:p>
            <a:pPr marL="12700" algn="just" eaLnBrk="1" hangingPunct="1">
              <a:lnSpc>
                <a:spcPct val="90000"/>
              </a:lnSpc>
              <a:spcBef>
                <a:spcPts val="425"/>
              </a:spcBef>
            </a:pPr>
            <a:r>
              <a:rPr lang="en-US" altLang="en-US" sz="1400" b="0" smtClean="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sz="1400" b="0" smtClean="0">
                <a:latin typeface="Comic Sans MS" panose="030F0702030302020204" pitchFamily="66" charset="0"/>
                <a:ea typeface="Comic Sans MS" panose="030F0702030302020204" pitchFamily="66" charset="0"/>
                <a:cs typeface="Comic Sans MS" panose="030F0702030302020204" pitchFamily="66" charset="0"/>
              </a:rPr>
              <a:t>Today/This  evening,  we  remember  those  who  have died.    In  recalling  them  we  give  thanks.    They  have been sources of encouragement to us by the way they lived as persons of strong faith and great love.</a:t>
            </a:r>
            <a:endParaRPr lang="en-US" altLang="en-US" sz="1400" smtClean="0">
              <a:latin typeface="Comic Sans MS" panose="030F0702030302020204" pitchFamily="66" charset="0"/>
              <a:ea typeface="Comic Sans MS" panose="030F0702030302020204" pitchFamily="66" charset="0"/>
              <a:cs typeface="Comic Sans MS" panose="030F0702030302020204" pitchFamily="66" charset="0"/>
            </a:endParaRPr>
          </a:p>
          <a:p>
            <a:pPr marL="12700" eaLnBrk="1" hangingPunct="1">
              <a:spcBef>
                <a:spcPts val="13"/>
              </a:spcBef>
            </a:pPr>
            <a:endParaRPr lang="en-US" altLang="en-US" sz="1300" smtClean="0">
              <a:latin typeface="Times New Roman" panose="02020603050405020304" pitchFamily="18" charset="0"/>
              <a:cs typeface="Times New Roman" panose="02020603050405020304" pitchFamily="18" charset="0"/>
            </a:endParaRPr>
          </a:p>
          <a:p>
            <a:pPr marL="12700" algn="just" eaLnBrk="1" hangingPunct="1">
              <a:lnSpc>
                <a:spcPct val="90000"/>
              </a:lnSpc>
              <a:spcBef>
                <a:spcPct val="0"/>
              </a:spcBef>
            </a:pPr>
            <a:r>
              <a:rPr lang="en-US" altLang="en-US" sz="1400" b="0" smtClean="0">
                <a:latin typeface="Comic Sans MS" panose="030F0702030302020204" pitchFamily="66" charset="0"/>
                <a:ea typeface="Comic Sans MS" panose="030F0702030302020204" pitchFamily="66" charset="0"/>
                <a:cs typeface="Comic Sans MS" panose="030F0702030302020204" pitchFamily="66" charset="0"/>
              </a:rPr>
              <a:t>Through our remembrance of them may we be renewed and     re</a:t>
            </a:r>
            <a:r>
              <a:rPr lang="en-US" altLang="en-US" sz="1400" b="0" i="1" smtClean="0">
                <a:latin typeface="Comic Sans MS" panose="030F0702030302020204" pitchFamily="66" charset="0"/>
                <a:ea typeface="Comic Sans MS" panose="030F0702030302020204" pitchFamily="66" charset="0"/>
                <a:cs typeface="Comic Sans MS" panose="030F0702030302020204" pitchFamily="66" charset="0"/>
              </a:rPr>
              <a:t>-</a:t>
            </a:r>
            <a:r>
              <a:rPr lang="en-US" altLang="en-US" sz="1400" b="0" smtClean="0">
                <a:latin typeface="Comic Sans MS" panose="030F0702030302020204" pitchFamily="66" charset="0"/>
                <a:ea typeface="Comic Sans MS" panose="030F0702030302020204" pitchFamily="66" charset="0"/>
                <a:cs typeface="Comic Sans MS" panose="030F0702030302020204" pitchFamily="66" charset="0"/>
              </a:rPr>
              <a:t>inspired     in     our     journey     of     spiritual transformation.</a:t>
            </a:r>
            <a:endParaRPr lang="en-US" altLang="en-US" sz="1400" smtClean="0">
              <a:latin typeface="Comic Sans MS" panose="030F0702030302020204" pitchFamily="66" charset="0"/>
              <a:ea typeface="Comic Sans MS" panose="030F0702030302020204" pitchFamily="66" charset="0"/>
              <a:cs typeface="Comic Sans MS" panose="030F0702030302020204" pitchFamily="66" charset="0"/>
            </a:endParaRPr>
          </a:p>
          <a:p>
            <a:pPr marL="12700" eaLnBrk="1" hangingPunct="1">
              <a:spcBef>
                <a:spcPts val="13"/>
              </a:spcBef>
            </a:pPr>
            <a:endParaRPr lang="en-US" altLang="en-US" sz="1100" smtClean="0">
              <a:latin typeface="Times New Roman" panose="02020603050405020304" pitchFamily="18" charset="0"/>
              <a:cs typeface="Times New Roman" panose="02020603050405020304" pitchFamily="18" charset="0"/>
            </a:endParaRPr>
          </a:p>
          <a:p>
            <a:pPr marL="12700" algn="just" eaLnBrk="1" hangingPunct="1">
              <a:spcBef>
                <a:spcPct val="0"/>
              </a:spcBef>
            </a:pPr>
            <a:r>
              <a:rPr lang="en-US" altLang="en-US" sz="1600"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Hymn: </a:t>
            </a:r>
            <a:r>
              <a:rPr lang="en-US" altLang="en-US" sz="1600" smtClean="0">
                <a:solidFill>
                  <a:srgbClr val="007635"/>
                </a:solidFill>
                <a:latin typeface="Comic Sans MS" panose="030F0702030302020204" pitchFamily="66" charset="0"/>
                <a:ea typeface="Comic Sans MS" panose="030F0702030302020204" pitchFamily="66" charset="0"/>
                <a:cs typeface="Comic Sans MS" panose="030F0702030302020204" pitchFamily="66" charset="0"/>
              </a:rPr>
              <a:t>Being of Life</a:t>
            </a:r>
            <a:endParaRPr lang="en-US" altLang="en-US" sz="1600" smtClean="0">
              <a:latin typeface="Comic Sans MS" panose="030F0702030302020204" pitchFamily="66" charset="0"/>
              <a:ea typeface="Comic Sans MS" panose="030F0702030302020204" pitchFamily="66" charset="0"/>
              <a:cs typeface="Comic Sans MS" panose="030F0702030302020204" pitchFamily="66" charset="0"/>
            </a:endParaRPr>
          </a:p>
          <a:p>
            <a:pPr marL="12700" algn="just" eaLnBrk="1" hangingPunct="1">
              <a:lnSpc>
                <a:spcPct val="104000"/>
              </a:lnSpc>
              <a:spcBef>
                <a:spcPts val="25"/>
              </a:spcBef>
            </a:pPr>
            <a:r>
              <a:rPr lang="en-US" altLang="en-US" sz="1200" b="0" i="1"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(Track 4, CD The Peace of God by Briege O’Hare, osc and sung by Marie Cox, rsm)</a:t>
            </a:r>
            <a:endParaRPr lang="en-US" altLang="en-US" sz="1200" smtClean="0">
              <a:latin typeface="Comic Sans MS" panose="030F0702030302020204" pitchFamily="66" charset="0"/>
              <a:ea typeface="Comic Sans MS" panose="030F0702030302020204" pitchFamily="66" charset="0"/>
              <a:cs typeface="Comic Sans MS" panose="030F0702030302020204" pitchFamily="66" charset="0"/>
            </a:endParaRPr>
          </a:p>
          <a:p>
            <a:pPr marL="12700" eaLnBrk="1" hangingPunct="1">
              <a:spcBef>
                <a:spcPct val="0"/>
              </a:spcBef>
            </a:pPr>
            <a:endParaRPr lang="en-US" altLang="en-US" sz="1200" smtClean="0">
              <a:latin typeface="Times New Roman" panose="02020603050405020304" pitchFamily="18" charset="0"/>
              <a:cs typeface="Times New Roman" panose="02020603050405020304" pitchFamily="18" charset="0"/>
            </a:endParaRPr>
          </a:p>
          <a:p>
            <a:pPr marL="12700" algn="just" eaLnBrk="1" hangingPunct="1">
              <a:lnSpc>
                <a:spcPts val="1863"/>
              </a:lnSpc>
              <a:spcBef>
                <a:spcPts val="963"/>
              </a:spcBef>
            </a:pPr>
            <a:r>
              <a:rPr lang="en-US" altLang="en-US" sz="1600" b="0"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Or </a:t>
            </a:r>
            <a:r>
              <a:rPr lang="en-US" altLang="en-US" sz="1600" smtClean="0">
                <a:solidFill>
                  <a:srgbClr val="007635"/>
                </a:solidFill>
                <a:latin typeface="Comic Sans MS" panose="030F0702030302020204" pitchFamily="66" charset="0"/>
                <a:ea typeface="Comic Sans MS" panose="030F0702030302020204" pitchFamily="66" charset="0"/>
                <a:cs typeface="Comic Sans MS" panose="030F0702030302020204" pitchFamily="66" charset="0"/>
              </a:rPr>
              <a:t>Enfold me in your Love</a:t>
            </a:r>
            <a:endParaRPr lang="en-US" altLang="en-US" sz="1600" smtClean="0">
              <a:latin typeface="Comic Sans MS" panose="030F0702030302020204" pitchFamily="66" charset="0"/>
              <a:ea typeface="Comic Sans MS" panose="030F0702030302020204" pitchFamily="66" charset="0"/>
              <a:cs typeface="Comic Sans MS" panose="030F0702030302020204" pitchFamily="66" charset="0"/>
            </a:endParaRPr>
          </a:p>
          <a:p>
            <a:pPr marL="12700" algn="just" eaLnBrk="1" hangingPunct="1">
              <a:lnSpc>
                <a:spcPts val="1375"/>
              </a:lnSpc>
              <a:spcBef>
                <a:spcPct val="0"/>
              </a:spcBef>
            </a:pPr>
            <a:r>
              <a:rPr lang="en-US" altLang="en-US" sz="1200" b="0" i="1"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(Track 6, CD Holy Ground by Monica Brown)</a:t>
            </a:r>
            <a:endParaRPr lang="en-US" altLang="en-US" sz="1200" smtClean="0">
              <a:latin typeface="Comic Sans MS" panose="030F0702030302020204" pitchFamily="66" charset="0"/>
              <a:ea typeface="Comic Sans MS" panose="030F0702030302020204" pitchFamily="66" charset="0"/>
              <a:cs typeface="Comic Sans MS" panose="030F0702030302020204" pitchFamily="66" charset="0"/>
            </a:endParaRPr>
          </a:p>
          <a:p>
            <a:pPr marL="12700" eaLnBrk="1" hangingPunct="1">
              <a:spcBef>
                <a:spcPct val="0"/>
              </a:spcBef>
            </a:pPr>
            <a:endParaRPr lang="en-US" altLang="en-US" sz="1200" smtClean="0">
              <a:latin typeface="Times New Roman" panose="02020603050405020304" pitchFamily="18" charset="0"/>
              <a:cs typeface="Times New Roman" panose="02020603050405020304" pitchFamily="18" charset="0"/>
            </a:endParaRPr>
          </a:p>
          <a:p>
            <a:pPr marL="12700" eaLnBrk="1" hangingPunct="1">
              <a:spcBef>
                <a:spcPts val="25"/>
              </a:spcBef>
            </a:pPr>
            <a:endParaRPr lang="en-US" altLang="en-US" sz="1200" smtClean="0">
              <a:latin typeface="Times New Roman" panose="02020603050405020304" pitchFamily="18" charset="0"/>
              <a:cs typeface="Times New Roman" panose="02020603050405020304" pitchFamily="18" charset="0"/>
            </a:endParaRPr>
          </a:p>
          <a:p>
            <a:pPr marL="12700" algn="just" eaLnBrk="1" hangingPunct="1">
              <a:spcBef>
                <a:spcPct val="0"/>
              </a:spcBef>
            </a:pPr>
            <a:r>
              <a:rPr lang="en-US" altLang="en-US" sz="1600" b="0"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Or </a:t>
            </a:r>
            <a:r>
              <a:rPr lang="en-US" altLang="en-US" sz="1600" smtClean="0">
                <a:solidFill>
                  <a:srgbClr val="007635"/>
                </a:solidFill>
                <a:latin typeface="Comic Sans MS" panose="030F0702030302020204" pitchFamily="66" charset="0"/>
                <a:ea typeface="Comic Sans MS" panose="030F0702030302020204" pitchFamily="66" charset="0"/>
                <a:cs typeface="Comic Sans MS" panose="030F0702030302020204" pitchFamily="66" charset="0"/>
              </a:rPr>
              <a:t>A Hymn of your Choice</a:t>
            </a:r>
            <a:endParaRPr lang="en-US" altLang="en-US" sz="1600" smtClean="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7172" name="object 4"/>
          <p:cNvSpPr>
            <a:spLocks noChangeArrowheads="1"/>
          </p:cNvSpPr>
          <p:nvPr/>
        </p:nvSpPr>
        <p:spPr bwMode="auto">
          <a:xfrm>
            <a:off x="373063" y="779463"/>
            <a:ext cx="4567237" cy="13128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3" name="object 5"/>
          <p:cNvSpPr txBox="1">
            <a:spLocks noChangeArrowheads="1"/>
          </p:cNvSpPr>
          <p:nvPr/>
        </p:nvSpPr>
        <p:spPr bwMode="auto">
          <a:xfrm>
            <a:off x="395288" y="6783388"/>
            <a:ext cx="4206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1000"/>
              </a:lnSpc>
            </a:pPr>
            <a:r>
              <a:rPr lang="en-US" altLang="en-US" sz="1000">
                <a:solidFill>
                  <a:srgbClr val="00AF50"/>
                </a:solidFill>
                <a:cs typeface="Calibri" panose="020F0502020204030204" pitchFamily="34" charset="0"/>
              </a:rPr>
              <a:t>*</a:t>
            </a:r>
            <a:r>
              <a:rPr lang="en-US" altLang="en-US" sz="1000">
                <a:solidFill>
                  <a:srgbClr val="1F487C"/>
                </a:solidFill>
                <a:cs typeface="Calibri" panose="020F0502020204030204" pitchFamily="34" charset="0"/>
              </a:rPr>
              <a:t>Adapted from </a:t>
            </a:r>
            <a:r>
              <a:rPr lang="en-US" altLang="en-US" sz="1000" i="1">
                <a:solidFill>
                  <a:srgbClr val="1F487C"/>
                </a:solidFill>
                <a:cs typeface="Calibri" panose="020F0502020204030204" pitchFamily="34" charset="0"/>
              </a:rPr>
              <a:t>Prayer Seeds</a:t>
            </a:r>
            <a:r>
              <a:rPr lang="en-US" altLang="en-US" sz="1000">
                <a:solidFill>
                  <a:srgbClr val="1F487C"/>
                </a:solidFill>
                <a:cs typeface="Calibri" panose="020F0502020204030204" pitchFamily="34" charset="0"/>
              </a:rPr>
              <a:t>: </a:t>
            </a:r>
            <a:r>
              <a:rPr lang="en-US" altLang="en-US" sz="1000" i="1">
                <a:solidFill>
                  <a:srgbClr val="1F487C"/>
                </a:solidFill>
                <a:cs typeface="Calibri" panose="020F0502020204030204" pitchFamily="34" charset="0"/>
              </a:rPr>
              <a:t>A Gathering of Blessings, Reflections and Poems for Spiritual Growth</a:t>
            </a:r>
            <a:r>
              <a:rPr lang="en-US" altLang="en-US" sz="1000">
                <a:solidFill>
                  <a:srgbClr val="1F487C"/>
                </a:solidFill>
                <a:cs typeface="Calibri" panose="020F0502020204030204" pitchFamily="34" charset="0"/>
              </a:rPr>
              <a:t>© by Joyce Rupp.   Used by permission of Ave Maria Press®, Inc. All rights reserved.</a:t>
            </a:r>
            <a:endParaRPr lang="en-US" altLang="en-US" sz="1000">
              <a:cs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object 2"/>
          <p:cNvSpPr txBox="1">
            <a:spLocks noChangeArrowheads="1"/>
          </p:cNvSpPr>
          <p:nvPr/>
        </p:nvSpPr>
        <p:spPr bwMode="auto">
          <a:xfrm>
            <a:off x="487363" y="304800"/>
            <a:ext cx="44704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b="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Prayer</a:t>
            </a:r>
            <a:endParaRPr lang="en-US" altLang="en-US">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13"/>
              </a:spcBef>
            </a:pPr>
            <a:endParaRPr lang="en-US" altLang="en-US" sz="170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Leader: Let us call into our midst the presence, the memory  and  the  strength  of  those  who  influenced and shaped our beliefs and values.</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13"/>
              </a:spcBef>
            </a:pPr>
            <a:endParaRPr lang="en-US" altLang="en-US" sz="130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Loving  God,  this  day  we  join  in  acknowledging  the blessedness of the many who inspired us and shaped our faith.</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38"/>
              </a:spcBef>
            </a:pPr>
            <a:endParaRPr lang="en-US" altLang="en-US" sz="1300">
              <a:latin typeface="Times New Roman" panose="02020603050405020304" pitchFamily="18" charset="0"/>
              <a:cs typeface="Times New Roman" panose="02020603050405020304" pitchFamily="18" charset="0"/>
            </a:endParaRPr>
          </a:p>
          <a:p>
            <a:pPr algn="just" eaLnBrk="1" hangingPunct="1">
              <a:lnSpc>
                <a:spcPts val="15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turn in memory and appreciation toward those in our family of origin who influenced and encouraged us to live as our best selves…</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13"/>
              </a:spcBef>
            </a:pPr>
            <a:endParaRPr lang="en-US" altLang="en-US" sz="1300">
              <a:latin typeface="Times New Roman" panose="02020603050405020304" pitchFamily="18" charset="0"/>
              <a:cs typeface="Times New Roman" panose="02020603050405020304" pitchFamily="18" charset="0"/>
            </a:endParaRPr>
          </a:p>
          <a:p>
            <a:pPr algn="just" eaLnBrk="1" hangingPunct="1">
              <a:lnSpc>
                <a:spcPts val="1513"/>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remember,  too,  those  who  left  this  world  with hurts unresolved…</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50"/>
              </a:spcBef>
            </a:pPr>
            <a:endParaRPr lang="en-US" altLang="en-US" sz="1200">
              <a:latin typeface="Times New Roman" panose="02020603050405020304" pitchFamily="18" charset="0"/>
              <a:cs typeface="Times New Roman" panose="02020603050405020304" pitchFamily="18" charset="0"/>
            </a:endParaRPr>
          </a:p>
          <a:p>
            <a:pPr algn="just" eaLnBrk="1" hangingPunct="1">
              <a:lnSpc>
                <a:spcPct val="89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open  our  deep  self  to  you  and  pray  that  any woundedness   we   have   inherited   will   be   healed through your grace and our loving hearts…</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13"/>
              </a:spcBef>
            </a:pPr>
            <a:endParaRPr lang="en-US" altLang="en-US" sz="130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bring to mind our departed sisters who enriched our  lives  and  led  us  further  on  our  journey  of personal transformation…</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honor  all  those  who  sacrificed  and  suffered  in order for peace and justice to be furthered on our planet…</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30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We   give   thanks   and   rejoice   for   the   countless, unnamed  persons  whose  lives  left  a  lasting  mark  of kindness and compassion…</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9219" name="object 3"/>
          <p:cNvSpPr txBox="1">
            <a:spLocks noChangeArrowheads="1"/>
          </p:cNvSpPr>
          <p:nvPr/>
        </p:nvSpPr>
        <p:spPr bwMode="auto">
          <a:xfrm>
            <a:off x="473075" y="6742113"/>
            <a:ext cx="4206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1000"/>
              </a:lnSpc>
            </a:pPr>
            <a:r>
              <a:rPr lang="en-US" altLang="en-US" sz="1000">
                <a:solidFill>
                  <a:srgbClr val="00AF50"/>
                </a:solidFill>
                <a:cs typeface="Calibri" panose="020F0502020204030204" pitchFamily="34" charset="0"/>
              </a:rPr>
              <a:t>*</a:t>
            </a:r>
            <a:r>
              <a:rPr lang="en-US" altLang="en-US" sz="1000">
                <a:solidFill>
                  <a:srgbClr val="1F487C"/>
                </a:solidFill>
                <a:cs typeface="Calibri" panose="020F0502020204030204" pitchFamily="34" charset="0"/>
              </a:rPr>
              <a:t>Adapted from </a:t>
            </a:r>
            <a:r>
              <a:rPr lang="en-US" altLang="en-US" sz="1000" i="1">
                <a:solidFill>
                  <a:srgbClr val="1F487C"/>
                </a:solidFill>
                <a:cs typeface="Calibri" panose="020F0502020204030204" pitchFamily="34" charset="0"/>
              </a:rPr>
              <a:t>Prayer Seeds</a:t>
            </a:r>
            <a:r>
              <a:rPr lang="en-US" altLang="en-US" sz="1000">
                <a:solidFill>
                  <a:srgbClr val="1F487C"/>
                </a:solidFill>
                <a:cs typeface="Calibri" panose="020F0502020204030204" pitchFamily="34" charset="0"/>
              </a:rPr>
              <a:t>: </a:t>
            </a:r>
            <a:r>
              <a:rPr lang="en-US" altLang="en-US" sz="1000" i="1">
                <a:solidFill>
                  <a:srgbClr val="1F487C"/>
                </a:solidFill>
                <a:cs typeface="Calibri" panose="020F0502020204030204" pitchFamily="34" charset="0"/>
              </a:rPr>
              <a:t>A Gathering of Blessings, Reflections and Poems for Spiritual Growth</a:t>
            </a:r>
            <a:r>
              <a:rPr lang="en-US" altLang="en-US" sz="1000">
                <a:solidFill>
                  <a:srgbClr val="1F487C"/>
                </a:solidFill>
                <a:cs typeface="Calibri" panose="020F0502020204030204" pitchFamily="34" charset="0"/>
              </a:rPr>
              <a:t>© by Joyce Rupp.   Used by permission of Ave Maria Press®, Inc. All rights reserved.</a:t>
            </a:r>
            <a:endParaRPr lang="en-US" altLang="en-US" sz="1000">
              <a:cs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object 3"/>
          <p:cNvSpPr txBox="1">
            <a:spLocks noChangeArrowheads="1"/>
          </p:cNvSpPr>
          <p:nvPr/>
        </p:nvSpPr>
        <p:spPr bwMode="auto">
          <a:xfrm>
            <a:off x="436563" y="696913"/>
            <a:ext cx="44815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May the remembrance of each of these blessed ones inspire  and  increase  our  personal  commitment  to leave a trace of goodness wherever we go…</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25"/>
              </a:spcBef>
            </a:pPr>
            <a:endParaRPr lang="en-US" altLang="en-US" sz="1500">
              <a:latin typeface="Times New Roman" panose="02020603050405020304" pitchFamily="18" charset="0"/>
              <a:cs typeface="Times New Roman" panose="02020603050405020304" pitchFamily="18" charset="0"/>
            </a:endParaRPr>
          </a:p>
          <a:p>
            <a:pPr algn="just" eaLnBrk="1" hangingPunct="1">
              <a:lnSpc>
                <a:spcPts val="15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When  we  depart  this  sphere  of  life  may  our  inner strength  have  contributed  to  individual  and  world peace.</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algn="ctr" eaLnBrk="1" hangingPunct="1">
              <a:lnSpc>
                <a:spcPts val="1288"/>
              </a:lnSpc>
            </a:pPr>
            <a:r>
              <a:rPr lang="en-US" altLang="en-US" sz="1200" b="1" i="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Time of Silence</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1267" name="object 4"/>
          <p:cNvSpPr txBox="1">
            <a:spLocks noChangeArrowheads="1"/>
          </p:cNvSpPr>
          <p:nvPr/>
        </p:nvSpPr>
        <p:spPr bwMode="auto">
          <a:xfrm>
            <a:off x="539750" y="6815138"/>
            <a:ext cx="425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92125" indent="-479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43000"/>
              </a:lnSpc>
            </a:pPr>
            <a:r>
              <a:rPr lang="en-US" altLang="en-US" sz="1200" b="1" i="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Choose the 1</a:t>
            </a:r>
            <a:r>
              <a:rPr lang="en-US" altLang="en-US" sz="1100" b="1" i="1" baseline="4100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st  </a:t>
            </a:r>
            <a:r>
              <a:rPr lang="en-US" altLang="en-US" sz="1200" b="1" i="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Reading from Jeremiah 18 and Sirach 33 or the 2</a:t>
            </a:r>
            <a:r>
              <a:rPr lang="en-US" altLang="en-US" sz="1100" b="1" i="1" baseline="4100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nd </a:t>
            </a:r>
            <a:r>
              <a:rPr lang="en-US" altLang="en-US" sz="1200" b="1" i="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Reading from Abbey of the Arts.</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p:txBody>
      </p:sp>
      <p:pic>
        <p:nvPicPr>
          <p:cNvPr id="11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027363"/>
            <a:ext cx="436562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423863"/>
            <a:ext cx="276225" cy="261937"/>
          </a:xfrm>
          <a:prstGeom prst="rect">
            <a:avLst/>
          </a:prstGeom>
        </p:spPr>
        <p:txBody>
          <a:bodyPr lIns="0" tIns="0" rIns="0" bIns="0">
            <a:spAutoFit/>
          </a:bodyPr>
          <a:lstStyle/>
          <a:p>
            <a:pPr marL="12700" eaLnBrk="1" fontAlgn="auto" hangingPunct="1">
              <a:spcBef>
                <a:spcPts val="0"/>
              </a:spcBef>
              <a:spcAft>
                <a:spcPts val="0"/>
              </a:spcAft>
              <a:defRPr/>
            </a:pPr>
            <a:r>
              <a:rPr sz="2400" b="1" spc="-22" baseline="-24305" dirty="0">
                <a:solidFill>
                  <a:srgbClr val="00AF50"/>
                </a:solidFill>
                <a:latin typeface="Comic Sans MS"/>
                <a:cs typeface="Comic Sans MS"/>
              </a:rPr>
              <a:t>1</a:t>
            </a:r>
            <a:r>
              <a:rPr sz="1050" b="1" spc="-10" dirty="0">
                <a:solidFill>
                  <a:srgbClr val="00AF50"/>
                </a:solidFill>
                <a:latin typeface="Comic Sans MS"/>
                <a:cs typeface="Comic Sans MS"/>
              </a:rPr>
              <a:t>st</a:t>
            </a:r>
            <a:endParaRPr sz="1050">
              <a:latin typeface="Comic Sans MS"/>
              <a:cs typeface="Comic Sans MS"/>
            </a:endParaRPr>
          </a:p>
        </p:txBody>
      </p:sp>
      <p:sp>
        <p:nvSpPr>
          <p:cNvPr id="3" name="object 3"/>
          <p:cNvSpPr txBox="1"/>
          <p:nvPr/>
        </p:nvSpPr>
        <p:spPr>
          <a:xfrm>
            <a:off x="812800" y="457200"/>
            <a:ext cx="771525" cy="228600"/>
          </a:xfrm>
          <a:prstGeom prst="rect">
            <a:avLst/>
          </a:prstGeom>
        </p:spPr>
        <p:txBody>
          <a:bodyPr lIns="0" tIns="0" rIns="0" bIns="0">
            <a:spAutoFit/>
          </a:bodyPr>
          <a:lstStyle/>
          <a:p>
            <a:pPr marL="12700" eaLnBrk="1" fontAlgn="auto" hangingPunct="1">
              <a:spcBef>
                <a:spcPts val="0"/>
              </a:spcBef>
              <a:spcAft>
                <a:spcPts val="0"/>
              </a:spcAft>
              <a:defRPr/>
            </a:pPr>
            <a:r>
              <a:rPr sz="1600" b="1" spc="-15" dirty="0">
                <a:solidFill>
                  <a:srgbClr val="00AF50"/>
                </a:solidFill>
                <a:latin typeface="Comic Sans MS"/>
                <a:cs typeface="Comic Sans MS"/>
              </a:rPr>
              <a:t>R</a:t>
            </a:r>
            <a:r>
              <a:rPr sz="1600" b="1" spc="-20" dirty="0">
                <a:solidFill>
                  <a:srgbClr val="00AF50"/>
                </a:solidFill>
                <a:latin typeface="Comic Sans MS"/>
                <a:cs typeface="Comic Sans MS"/>
              </a:rPr>
              <a:t>e</a:t>
            </a:r>
            <a:r>
              <a:rPr sz="1600" b="1" dirty="0">
                <a:solidFill>
                  <a:srgbClr val="00AF50"/>
                </a:solidFill>
                <a:latin typeface="Comic Sans MS"/>
                <a:cs typeface="Comic Sans MS"/>
              </a:rPr>
              <a:t>a</a:t>
            </a:r>
            <a:r>
              <a:rPr sz="1600" b="1" spc="-10" dirty="0">
                <a:solidFill>
                  <a:srgbClr val="00AF50"/>
                </a:solidFill>
                <a:latin typeface="Comic Sans MS"/>
                <a:cs typeface="Comic Sans MS"/>
              </a:rPr>
              <a:t>ding</a:t>
            </a:r>
            <a:endParaRPr sz="1600">
              <a:latin typeface="Comic Sans MS"/>
              <a:cs typeface="Comic Sans MS"/>
            </a:endParaRPr>
          </a:p>
        </p:txBody>
      </p:sp>
      <p:sp>
        <p:nvSpPr>
          <p:cNvPr id="13316" name="object 4"/>
          <p:cNvSpPr txBox="1">
            <a:spLocks noChangeArrowheads="1"/>
          </p:cNvSpPr>
          <p:nvPr/>
        </p:nvSpPr>
        <p:spPr bwMode="auto">
          <a:xfrm>
            <a:off x="473075" y="784225"/>
            <a:ext cx="4386263"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90000"/>
              </a:lnSpc>
            </a:pPr>
            <a:r>
              <a:rPr lang="en-US" altLang="en-US" sz="14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Reader  1</a:t>
            </a: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God   said   to   me,   “Go  down  to  the potter’s  house,  where  I  will  give  you  my  message.” So I went there and saw the potter working at the wheel.    Whenever  a  piece  of  pottery  turned  out imperfectly,  the  potter  would  take  the  clay  and make it into something else.</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400">
              <a:latin typeface="Times New Roman" panose="02020603050405020304" pitchFamily="18" charset="0"/>
              <a:cs typeface="Times New Roman" panose="02020603050405020304" pitchFamily="18" charset="0"/>
            </a:endParaRPr>
          </a:p>
          <a:p>
            <a:pPr algn="just" eaLnBrk="1" hangingPunct="1">
              <a:lnSpc>
                <a:spcPct val="90000"/>
              </a:lnSpc>
              <a:spcBef>
                <a:spcPts val="1100"/>
              </a:spcBef>
            </a:pPr>
            <a:r>
              <a:rPr lang="en-US" altLang="en-US" sz="14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Reader 2</a:t>
            </a: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Then God  said  to  me,  “Don’t I have the right  to  do  with  you  people  of  Israel  what  the potter did with the clay?   You are in my hands just like clay in the potter’s hands.  If at any time I say that I am going to uproot, break down, or destroy any  nation  or  kingdom,  but  then  the  nations  turns from its evil, I will not do what I said I would.   On the other hand, if I say that I am going to plant or build up any nation or kingdom, but then that nation disobeys me and does evil, I will not do what I said I would…  Don’t I have the right to do with you people of    Israel    what    the    potter    did    with    the clay?” </a:t>
            </a:r>
            <a:r>
              <a:rPr lang="en-US" altLang="en-US" sz="12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(Jeremiah 18:1</a:t>
            </a:r>
            <a:r>
              <a:rPr lang="en-US" altLang="en-US" sz="1200" i="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sz="12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10)</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400">
              <a:latin typeface="Times New Roman" panose="02020603050405020304" pitchFamily="18" charset="0"/>
              <a:cs typeface="Times New Roman" panose="02020603050405020304" pitchFamily="18" charset="0"/>
            </a:endParaRPr>
          </a:p>
          <a:p>
            <a:pPr algn="just" eaLnBrk="1" hangingPunct="1">
              <a:lnSpc>
                <a:spcPct val="90000"/>
              </a:lnSpc>
              <a:spcBef>
                <a:spcPts val="1100"/>
              </a:spcBef>
            </a:pPr>
            <a:r>
              <a:rPr lang="en-US" altLang="en-US" sz="14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Reader 3: </a:t>
            </a: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Just  as  clay  is  in  the  potter’s  hands for the potter to shape as the potter pleases, so we are in the hands of our Creator for the Creator to</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5" name="object 5"/>
          <p:cNvSpPr txBox="1"/>
          <p:nvPr/>
        </p:nvSpPr>
        <p:spPr>
          <a:xfrm>
            <a:off x="473075" y="5678488"/>
            <a:ext cx="2132013" cy="203200"/>
          </a:xfrm>
          <a:prstGeom prst="rect">
            <a:avLst/>
          </a:prstGeom>
        </p:spPr>
        <p:txBody>
          <a:bodyPr lIns="0" tIns="0" rIns="0" bIns="0">
            <a:spAutoFit/>
          </a:bodyPr>
          <a:lstStyle/>
          <a:p>
            <a:pPr marL="12700" eaLnBrk="1" fontAlgn="auto" hangingPunct="1">
              <a:spcBef>
                <a:spcPts val="0"/>
              </a:spcBef>
              <a:spcAft>
                <a:spcPts val="0"/>
              </a:spcAft>
              <a:defRPr/>
            </a:pPr>
            <a:r>
              <a:rPr sz="1400" dirty="0">
                <a:solidFill>
                  <a:srgbClr val="1F487C"/>
                </a:solidFill>
                <a:latin typeface="Comic Sans MS"/>
                <a:cs typeface="Comic Sans MS"/>
              </a:rPr>
              <a:t>do</a:t>
            </a:r>
            <a:r>
              <a:rPr sz="1400" spc="-5" dirty="0">
                <a:solidFill>
                  <a:srgbClr val="1F487C"/>
                </a:solidFill>
                <a:latin typeface="Comic Sans MS"/>
                <a:cs typeface="Comic Sans MS"/>
              </a:rPr>
              <a:t> </a:t>
            </a:r>
            <a:r>
              <a:rPr sz="1400" dirty="0">
                <a:solidFill>
                  <a:srgbClr val="1F487C"/>
                </a:solidFill>
                <a:latin typeface="Comic Sans MS"/>
                <a:cs typeface="Comic Sans MS"/>
              </a:rPr>
              <a:t>as t</a:t>
            </a:r>
            <a:r>
              <a:rPr sz="1400" spc="-10" dirty="0">
                <a:solidFill>
                  <a:srgbClr val="1F487C"/>
                </a:solidFill>
                <a:latin typeface="Comic Sans MS"/>
                <a:cs typeface="Comic Sans MS"/>
              </a:rPr>
              <a:t>h</a:t>
            </a:r>
            <a:r>
              <a:rPr sz="1400" dirty="0">
                <a:solidFill>
                  <a:srgbClr val="1F487C"/>
                </a:solidFill>
                <a:latin typeface="Comic Sans MS"/>
                <a:cs typeface="Comic Sans MS"/>
              </a:rPr>
              <a:t>e </a:t>
            </a:r>
            <a:r>
              <a:rPr sz="1400" spc="-10" dirty="0">
                <a:solidFill>
                  <a:srgbClr val="1F487C"/>
                </a:solidFill>
                <a:latin typeface="Comic Sans MS"/>
                <a:cs typeface="Comic Sans MS"/>
              </a:rPr>
              <a:t>C</a:t>
            </a:r>
            <a:r>
              <a:rPr sz="1400" dirty="0">
                <a:solidFill>
                  <a:srgbClr val="1F487C"/>
                </a:solidFill>
                <a:latin typeface="Comic Sans MS"/>
                <a:cs typeface="Comic Sans MS"/>
              </a:rPr>
              <a:t>reator</a:t>
            </a:r>
            <a:r>
              <a:rPr sz="1400" spc="-10" dirty="0">
                <a:solidFill>
                  <a:srgbClr val="1F487C"/>
                </a:solidFill>
                <a:latin typeface="Comic Sans MS"/>
                <a:cs typeface="Comic Sans MS"/>
              </a:rPr>
              <a:t> </a:t>
            </a:r>
            <a:r>
              <a:rPr sz="1400" dirty="0">
                <a:solidFill>
                  <a:srgbClr val="1F487C"/>
                </a:solidFill>
                <a:latin typeface="Comic Sans MS"/>
                <a:cs typeface="Comic Sans MS"/>
              </a:rPr>
              <a:t>wis</a:t>
            </a:r>
            <a:r>
              <a:rPr sz="1400" spc="5" dirty="0">
                <a:solidFill>
                  <a:srgbClr val="1F487C"/>
                </a:solidFill>
                <a:latin typeface="Comic Sans MS"/>
                <a:cs typeface="Comic Sans MS"/>
              </a:rPr>
              <a:t>h</a:t>
            </a:r>
            <a:r>
              <a:rPr sz="1400" spc="-15" dirty="0">
                <a:solidFill>
                  <a:srgbClr val="1F487C"/>
                </a:solidFill>
                <a:latin typeface="Comic Sans MS"/>
                <a:cs typeface="Comic Sans MS"/>
              </a:rPr>
              <a:t>e</a:t>
            </a:r>
            <a:r>
              <a:rPr sz="1400" dirty="0">
                <a:solidFill>
                  <a:srgbClr val="1F487C"/>
                </a:solidFill>
                <a:latin typeface="Comic Sans MS"/>
                <a:cs typeface="Comic Sans MS"/>
              </a:rPr>
              <a:t>s.</a:t>
            </a:r>
            <a:endParaRPr sz="1400">
              <a:latin typeface="Comic Sans MS"/>
              <a:cs typeface="Comic Sans MS"/>
            </a:endParaRPr>
          </a:p>
        </p:txBody>
      </p:sp>
      <p:sp>
        <p:nvSpPr>
          <p:cNvPr id="6" name="object 6"/>
          <p:cNvSpPr txBox="1"/>
          <p:nvPr/>
        </p:nvSpPr>
        <p:spPr>
          <a:xfrm>
            <a:off x="2794000" y="5699125"/>
            <a:ext cx="1039813" cy="177800"/>
          </a:xfrm>
          <a:prstGeom prst="rect">
            <a:avLst/>
          </a:prstGeom>
        </p:spPr>
        <p:txBody>
          <a:bodyPr lIns="0" tIns="0" rIns="0" bIns="0">
            <a:spAutoFit/>
          </a:bodyPr>
          <a:lstStyle/>
          <a:p>
            <a:pPr marL="12700" eaLnBrk="1" fontAlgn="auto" hangingPunct="1">
              <a:spcBef>
                <a:spcPts val="0"/>
              </a:spcBef>
              <a:spcAft>
                <a:spcPts val="0"/>
              </a:spcAft>
              <a:defRPr/>
            </a:pPr>
            <a:r>
              <a:rPr sz="1200" dirty="0">
                <a:solidFill>
                  <a:srgbClr val="1F487C"/>
                </a:solidFill>
                <a:latin typeface="Comic Sans MS"/>
                <a:cs typeface="Comic Sans MS"/>
              </a:rPr>
              <a:t>(</a:t>
            </a:r>
            <a:r>
              <a:rPr sz="1200" spc="-5" dirty="0">
                <a:solidFill>
                  <a:srgbClr val="1F487C"/>
                </a:solidFill>
                <a:latin typeface="Comic Sans MS"/>
                <a:cs typeface="Comic Sans MS"/>
              </a:rPr>
              <a:t>S</a:t>
            </a:r>
            <a:r>
              <a:rPr sz="1200" spc="-15" dirty="0">
                <a:solidFill>
                  <a:srgbClr val="1F487C"/>
                </a:solidFill>
                <a:latin typeface="Comic Sans MS"/>
                <a:cs typeface="Comic Sans MS"/>
              </a:rPr>
              <a:t>i</a:t>
            </a:r>
            <a:r>
              <a:rPr sz="1200" spc="10" dirty="0">
                <a:solidFill>
                  <a:srgbClr val="1F487C"/>
                </a:solidFill>
                <a:latin typeface="Comic Sans MS"/>
                <a:cs typeface="Comic Sans MS"/>
              </a:rPr>
              <a:t>r</a:t>
            </a:r>
            <a:r>
              <a:rPr sz="1200" dirty="0">
                <a:solidFill>
                  <a:srgbClr val="1F487C"/>
                </a:solidFill>
                <a:latin typeface="Comic Sans MS"/>
                <a:cs typeface="Comic Sans MS"/>
              </a:rPr>
              <a:t>a</a:t>
            </a:r>
            <a:r>
              <a:rPr sz="1200" spc="-10" dirty="0">
                <a:solidFill>
                  <a:srgbClr val="1F487C"/>
                </a:solidFill>
                <a:latin typeface="Comic Sans MS"/>
                <a:cs typeface="Comic Sans MS"/>
              </a:rPr>
              <a:t>c</a:t>
            </a:r>
            <a:r>
              <a:rPr sz="1200" dirty="0">
                <a:solidFill>
                  <a:srgbClr val="1F487C"/>
                </a:solidFill>
                <a:latin typeface="Comic Sans MS"/>
                <a:cs typeface="Comic Sans MS"/>
              </a:rPr>
              <a:t>h 3</a:t>
            </a:r>
            <a:r>
              <a:rPr sz="1200" spc="-15" dirty="0">
                <a:solidFill>
                  <a:srgbClr val="1F487C"/>
                </a:solidFill>
                <a:latin typeface="Comic Sans MS"/>
                <a:cs typeface="Comic Sans MS"/>
              </a:rPr>
              <a:t>3</a:t>
            </a:r>
            <a:r>
              <a:rPr sz="1200" dirty="0">
                <a:solidFill>
                  <a:srgbClr val="1F487C"/>
                </a:solidFill>
                <a:latin typeface="Comic Sans MS"/>
                <a:cs typeface="Comic Sans MS"/>
              </a:rPr>
              <a:t>:13)</a:t>
            </a:r>
            <a:endParaRPr sz="1200">
              <a:latin typeface="Comic Sans MS"/>
              <a:cs typeface="Comic Sans MS"/>
            </a:endParaRPr>
          </a:p>
        </p:txBody>
      </p:sp>
      <p:sp>
        <p:nvSpPr>
          <p:cNvPr id="13319" name="object 7"/>
          <p:cNvSpPr txBox="1">
            <a:spLocks noChangeArrowheads="1"/>
          </p:cNvSpPr>
          <p:nvPr/>
        </p:nvSpPr>
        <p:spPr bwMode="auto">
          <a:xfrm>
            <a:off x="473075" y="6032500"/>
            <a:ext cx="438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i="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Pause</a:t>
            </a:r>
            <a:endParaRPr lang="en-US" altLang="en-US" sz="12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200">
              <a:latin typeface="Times New Roman" panose="02020603050405020304" pitchFamily="18" charset="0"/>
              <a:cs typeface="Times New Roman" panose="02020603050405020304" pitchFamily="18" charset="0"/>
            </a:endParaRPr>
          </a:p>
          <a:p>
            <a:pPr eaLnBrk="1" hangingPunct="1">
              <a:spcBef>
                <a:spcPts val="13"/>
              </a:spcBef>
            </a:pPr>
            <a:endParaRPr lang="en-US" altLang="en-US" sz="90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14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Leader</a:t>
            </a: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…we  ask  for  the  capacity  to  use  our sufferings   in   such   a   way   that   we   are   forever vulnerable to the shape God has in mind for us.</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object 3"/>
          <p:cNvSpPr txBox="1">
            <a:spLocks noChangeArrowheads="1"/>
          </p:cNvSpPr>
          <p:nvPr/>
        </p:nvSpPr>
        <p:spPr bwMode="auto">
          <a:xfrm>
            <a:off x="417513" y="6851650"/>
            <a:ext cx="4205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1000"/>
              </a:lnSpc>
            </a:pPr>
            <a:r>
              <a:rPr lang="en-US" altLang="en-US" sz="1000">
                <a:solidFill>
                  <a:srgbClr val="00AF50"/>
                </a:solidFill>
                <a:cs typeface="Calibri" panose="020F0502020204030204" pitchFamily="34" charset="0"/>
              </a:rPr>
              <a:t>*</a:t>
            </a:r>
            <a:r>
              <a:rPr lang="en-US" altLang="en-US" sz="1000">
                <a:solidFill>
                  <a:srgbClr val="1F487C"/>
                </a:solidFill>
                <a:cs typeface="Calibri" panose="020F0502020204030204" pitchFamily="34" charset="0"/>
              </a:rPr>
              <a:t>Adapted from </a:t>
            </a:r>
            <a:r>
              <a:rPr lang="en-US" altLang="en-US" sz="1000" i="1">
                <a:solidFill>
                  <a:srgbClr val="1F487C"/>
                </a:solidFill>
                <a:cs typeface="Calibri" panose="020F0502020204030204" pitchFamily="34" charset="0"/>
              </a:rPr>
              <a:t>Prayer Seeds</a:t>
            </a:r>
            <a:r>
              <a:rPr lang="en-US" altLang="en-US" sz="1000">
                <a:solidFill>
                  <a:srgbClr val="1F487C"/>
                </a:solidFill>
                <a:cs typeface="Calibri" panose="020F0502020204030204" pitchFamily="34" charset="0"/>
              </a:rPr>
              <a:t>: </a:t>
            </a:r>
            <a:r>
              <a:rPr lang="en-US" altLang="en-US" sz="1000" i="1">
                <a:solidFill>
                  <a:srgbClr val="1F487C"/>
                </a:solidFill>
                <a:cs typeface="Calibri" panose="020F0502020204030204" pitchFamily="34" charset="0"/>
              </a:rPr>
              <a:t>A Gathering of Blessings, Reflections and Poems for Spiritual Growth</a:t>
            </a:r>
            <a:r>
              <a:rPr lang="en-US" altLang="en-US" sz="1000">
                <a:solidFill>
                  <a:srgbClr val="1F487C"/>
                </a:solidFill>
                <a:cs typeface="Calibri" panose="020F0502020204030204" pitchFamily="34" charset="0"/>
              </a:rPr>
              <a:t>© by Joyce Rupp.   Used by permission of Ave Maria Press®, Inc. All rights reserved.</a:t>
            </a:r>
            <a:endParaRPr lang="en-US" altLang="en-US" sz="1000">
              <a:cs typeface="Calibri" panose="020F0502020204030204" pitchFamily="34" charset="0"/>
            </a:endParaRPr>
          </a:p>
        </p:txBody>
      </p:sp>
      <p:sp>
        <p:nvSpPr>
          <p:cNvPr id="15363" name="object 2"/>
          <p:cNvSpPr txBox="1">
            <a:spLocks noChangeArrowheads="1"/>
          </p:cNvSpPr>
          <p:nvPr/>
        </p:nvSpPr>
        <p:spPr bwMode="auto">
          <a:xfrm>
            <a:off x="404813" y="411163"/>
            <a:ext cx="448945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b="1" dirty="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2</a:t>
            </a:r>
            <a:r>
              <a:rPr lang="en-US" altLang="en-US" sz="1500" b="1" baseline="37000" dirty="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nd </a:t>
            </a:r>
            <a:r>
              <a:rPr lang="en-US" altLang="en-US" sz="1600" b="1" dirty="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Reading</a:t>
            </a:r>
            <a:endParaRPr lang="en-US" altLang="en-US" sz="1600" dirty="0">
              <a:latin typeface="Comic Sans MS" panose="030F0702030302020204" pitchFamily="66" charset="0"/>
              <a:ea typeface="Comic Sans MS" panose="030F0702030302020204" pitchFamily="66" charset="0"/>
              <a:cs typeface="Comic Sans MS" panose="030F0702030302020204" pitchFamily="66" charset="0"/>
            </a:endParaRPr>
          </a:p>
          <a:p>
            <a:pPr algn="just" eaLnBrk="1" hangingPunct="1">
              <a:lnSpc>
                <a:spcPct val="95000"/>
              </a:lnSpc>
              <a:spcBef>
                <a:spcPts val="1175"/>
              </a:spcBef>
            </a:pPr>
            <a:r>
              <a:rPr lang="en-US" altLang="en-US" dirty="0">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sz="1600" b="1" dirty="0">
                <a:solidFill>
                  <a:srgbClr val="446883"/>
                </a:solidFill>
                <a:latin typeface="Comic Sans MS" panose="030F0702030302020204" pitchFamily="66" charset="0"/>
                <a:ea typeface="Comic Sans MS" panose="030F0702030302020204" pitchFamily="66" charset="0"/>
                <a:cs typeface="Comic Sans MS" panose="030F0702030302020204" pitchFamily="66" charset="0"/>
              </a:rPr>
              <a:t>Reading</a:t>
            </a:r>
            <a:r>
              <a:rPr lang="en-US" altLang="en-US" sz="14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from   </a:t>
            </a:r>
            <a:r>
              <a:rPr lang="en-US" altLang="en-US" sz="1400" b="1" i="1"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Abbey  of  the  Arts</a:t>
            </a:r>
            <a:r>
              <a:rPr lang="en-US" altLang="en-US" sz="1400" dirty="0" smtClean="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sz="12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Newsletter, Christine </a:t>
            </a:r>
            <a:r>
              <a:rPr lang="en-US" altLang="en-US" sz="1200" dirty="0" err="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Valters</a:t>
            </a:r>
            <a:r>
              <a:rPr lang="en-US" altLang="en-US" sz="12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sz="1200" dirty="0" err="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Paintner</a:t>
            </a:r>
            <a:r>
              <a:rPr lang="en-US" altLang="en-US" sz="12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a:t>
            </a:r>
            <a:endParaRPr lang="en-US" altLang="en-US" sz="1200" dirty="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spcBef>
                <a:spcPts val="50"/>
              </a:spcBef>
            </a:pPr>
            <a:endParaRPr lang="en-US" altLang="en-US" sz="900" dirty="0">
              <a:latin typeface="Times New Roman" panose="02020603050405020304" pitchFamily="18" charset="0"/>
              <a:cs typeface="Times New Roman" panose="02020603050405020304" pitchFamily="18" charset="0"/>
            </a:endParaRPr>
          </a:p>
          <a:p>
            <a:pPr algn="just" eaLnBrk="1" hangingPunct="1">
              <a:lnSpc>
                <a:spcPct val="112000"/>
              </a:lnSpc>
            </a:pPr>
            <a:r>
              <a:rPr lang="en-US" altLang="en-US" sz="15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The  Christian  feasts  of  All  Saints  and  All  Souls on November 1 and 2 </a:t>
            </a:r>
            <a:r>
              <a:rPr lang="en-US" altLang="en-US" sz="1500" dirty="0" err="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honour</a:t>
            </a:r>
            <a:r>
              <a:rPr lang="en-US" altLang="en-US" sz="15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 the profound legacy of wisdom our ancestors have left to us.</a:t>
            </a:r>
            <a:endParaRPr lang="en-US" altLang="en-US" sz="1500" dirty="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700" dirty="0">
              <a:latin typeface="Times New Roman" panose="02020603050405020304" pitchFamily="18" charset="0"/>
              <a:cs typeface="Times New Roman" panose="02020603050405020304" pitchFamily="18" charset="0"/>
            </a:endParaRPr>
          </a:p>
          <a:p>
            <a:pPr algn="just" eaLnBrk="1" hangingPunct="1">
              <a:lnSpc>
                <a:spcPct val="112000"/>
              </a:lnSpc>
            </a:pPr>
            <a:r>
              <a:rPr lang="en-US" altLang="en-US" sz="15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Psychologist  </a:t>
            </a:r>
            <a:r>
              <a:rPr lang="en-US" altLang="en-US" sz="1500" dirty="0">
                <a:solidFill>
                  <a:srgbClr val="446883"/>
                </a:solidFill>
                <a:latin typeface="Comic Sans MS" panose="030F0702030302020204" pitchFamily="66" charset="0"/>
                <a:ea typeface="Comic Sans MS" panose="030F0702030302020204" pitchFamily="66" charset="0"/>
                <a:cs typeface="Comic Sans MS" panose="030F0702030302020204" pitchFamily="66" charset="0"/>
              </a:rPr>
              <a:t>Carl  </a:t>
            </a:r>
            <a:r>
              <a:rPr lang="en-US" altLang="en-US" sz="15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Jung  wrote  extensively  about the collective unconscious which is this vast pool of  ancestral  memory  within  each  of  us.  It  is  a kind   of   deposit   of   ancestral   experience.   He believed  it  comprises  the  psychic  life  of  our ancestors  right  back  to  the  earliest  beginnings. Nothing is lost.  All of the stories, struggles, and wisdom are available to us.</a:t>
            </a:r>
            <a:endParaRPr lang="en-US" altLang="en-US" sz="1500" dirty="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700" dirty="0">
              <a:latin typeface="Times New Roman" panose="02020603050405020304" pitchFamily="18" charset="0"/>
              <a:cs typeface="Times New Roman" panose="02020603050405020304" pitchFamily="18" charset="0"/>
            </a:endParaRPr>
          </a:p>
          <a:p>
            <a:pPr algn="just" eaLnBrk="1" hangingPunct="1">
              <a:lnSpc>
                <a:spcPct val="112000"/>
              </a:lnSpc>
            </a:pPr>
            <a:r>
              <a:rPr lang="en-US" altLang="en-US" sz="1500" dirty="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Each  of  us  is  an  unconscious  carrier  of  this ancestral experience and part of our journey is to bring  this  to  consciousness  in  our  lives...  The stories of our ancestors are woven into the fabric of our very being.</a:t>
            </a:r>
            <a:endParaRPr lang="en-US" altLang="en-US" sz="1500" dirty="0">
              <a:latin typeface="Comic Sans MS" panose="030F0702030302020204" pitchFamily="66" charset="0"/>
              <a:ea typeface="Comic Sans MS" panose="030F0702030302020204" pitchFamily="66" charset="0"/>
              <a:cs typeface="Comic Sans MS" panose="030F0702030302020204" pitchFamily="66"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6225"/>
            <a:ext cx="48704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object 2"/>
          <p:cNvSpPr txBox="1">
            <a:spLocks noChangeArrowheads="1"/>
          </p:cNvSpPr>
          <p:nvPr/>
        </p:nvSpPr>
        <p:spPr bwMode="auto">
          <a:xfrm>
            <a:off x="457200" y="527050"/>
            <a:ext cx="45577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b="1">
                <a:solidFill>
                  <a:srgbClr val="00AF50"/>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sz="1600" b="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Honouring the Strength of the Ancestors</a:t>
            </a:r>
            <a:endParaRPr lang="en-US" altLang="en-US" sz="1600">
              <a:latin typeface="Comic Sans MS" panose="030F0702030302020204" pitchFamily="66" charset="0"/>
              <a:ea typeface="Comic Sans MS" panose="030F0702030302020204" pitchFamily="66" charset="0"/>
              <a:cs typeface="Comic Sans MS" panose="030F0702030302020204" pitchFamily="66" charset="0"/>
            </a:endParaRPr>
          </a:p>
          <a:p>
            <a:pPr algn="just" eaLnBrk="1" hangingPunct="1">
              <a:lnSpc>
                <a:spcPct val="90000"/>
              </a:lnSpc>
              <a:spcBef>
                <a:spcPts val="1313"/>
              </a:spcBef>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A  basket  of  medium</a:t>
            </a:r>
            <a:r>
              <a:rPr lang="en-US" altLang="en-US" sz="1400" i="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a:t>
            </a: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sized  stones  is  passed  around. Each   person   chooses   one   to   hold.   These   stones represent  the  ancestral  gift  of  strength.  The  group stands in a circle.  As the stones are held, the names of the ancestors are proclaimed in the following way.</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9459" name="object 4"/>
          <p:cNvSpPr txBox="1">
            <a:spLocks noChangeArrowheads="1"/>
          </p:cNvSpPr>
          <p:nvPr/>
        </p:nvSpPr>
        <p:spPr bwMode="auto">
          <a:xfrm>
            <a:off x="457200" y="4543425"/>
            <a:ext cx="4557713"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90000"/>
              </a:lnSpc>
            </a:pPr>
            <a:r>
              <a:rPr lang="en-US" altLang="en-US" sz="1400">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Each person speaks the name of one Ancestor/Sister/ Family Member/Friend/Partner in Ministry etc.  After each name is spoken, all respond:</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400">
              <a:latin typeface="Times New Roman" panose="02020603050405020304" pitchFamily="18" charset="0"/>
              <a:cs typeface="Times New Roman" panose="02020603050405020304" pitchFamily="18" charset="0"/>
            </a:endParaRPr>
          </a:p>
          <a:p>
            <a:pPr eaLnBrk="1" hangingPunct="1">
              <a:spcBef>
                <a:spcPts val="1225"/>
              </a:spcBef>
            </a:pPr>
            <a:r>
              <a:rPr lang="en-US" altLang="en-US" sz="1400" b="1">
                <a:solidFill>
                  <a:srgbClr val="55558D"/>
                </a:solidFill>
                <a:latin typeface="Comic Sans MS" panose="030F0702030302020204" pitchFamily="66" charset="0"/>
                <a:ea typeface="Comic Sans MS" panose="030F0702030302020204" pitchFamily="66" charset="0"/>
                <a:cs typeface="Comic Sans MS" panose="030F0702030302020204" pitchFamily="66" charset="0"/>
              </a:rPr>
              <a:t>Guide us and grant us your strength</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endParaRPr lang="en-US" altLang="en-US" sz="1400">
              <a:latin typeface="Times New Roman" panose="02020603050405020304" pitchFamily="18" charset="0"/>
              <a:cs typeface="Times New Roman" panose="02020603050405020304" pitchFamily="18" charset="0"/>
            </a:endParaRPr>
          </a:p>
          <a:p>
            <a:pPr eaLnBrk="1" hangingPunct="1">
              <a:spcBef>
                <a:spcPts val="38"/>
              </a:spcBef>
            </a:pPr>
            <a:endParaRPr lang="en-US" altLang="en-US" sz="1200">
              <a:latin typeface="Times New Roman" panose="02020603050405020304" pitchFamily="18" charset="0"/>
              <a:cs typeface="Times New Roman" panose="02020603050405020304" pitchFamily="18" charset="0"/>
            </a:endParaRPr>
          </a:p>
          <a:p>
            <a:pPr eaLnBrk="1" hangingPunct="1">
              <a:lnSpc>
                <a:spcPts val="1513"/>
              </a:lnSpc>
            </a:pPr>
            <a:r>
              <a:rPr lang="en-US" altLang="en-US" sz="1400" i="1">
                <a:solidFill>
                  <a:srgbClr val="1F487C"/>
                </a:solidFill>
                <a:latin typeface="Comic Sans MS" panose="030F0702030302020204" pitchFamily="66" charset="0"/>
                <a:ea typeface="Comic Sans MS" panose="030F0702030302020204" pitchFamily="66" charset="0"/>
                <a:cs typeface="Comic Sans MS" panose="030F0702030302020204" pitchFamily="66" charset="0"/>
              </a:rPr>
              <a:t>Continue going around the circle until all names are spoken.</a:t>
            </a:r>
            <a:endParaRPr lang="en-US" altLang="en-US" sz="1400">
              <a:latin typeface="Comic Sans MS" panose="030F0702030302020204" pitchFamily="66" charset="0"/>
              <a:ea typeface="Comic Sans MS" panose="030F0702030302020204" pitchFamily="66" charset="0"/>
              <a:cs typeface="Comic Sans MS" panose="030F0702030302020204" pitchFamily="66" charset="0"/>
            </a:endParaRPr>
          </a:p>
          <a:p>
            <a:pPr eaLnBrk="1" hangingPunct="1">
              <a:lnSpc>
                <a:spcPct val="101000"/>
              </a:lnSpc>
              <a:spcBef>
                <a:spcPts val="1213"/>
              </a:spcBef>
            </a:pPr>
            <a:r>
              <a:rPr lang="en-US" altLang="en-US" sz="1000">
                <a:solidFill>
                  <a:srgbClr val="00AF50"/>
                </a:solidFill>
                <a:cs typeface="Calibri" panose="020F0502020204030204" pitchFamily="34" charset="0"/>
              </a:rPr>
              <a:t>*</a:t>
            </a:r>
            <a:r>
              <a:rPr lang="en-US" altLang="en-US" sz="1000">
                <a:solidFill>
                  <a:srgbClr val="1F487C"/>
                </a:solidFill>
                <a:cs typeface="Calibri" panose="020F0502020204030204" pitchFamily="34" charset="0"/>
              </a:rPr>
              <a:t>Adapted from </a:t>
            </a:r>
            <a:r>
              <a:rPr lang="en-US" altLang="en-US" sz="1000" i="1">
                <a:solidFill>
                  <a:srgbClr val="1F487C"/>
                </a:solidFill>
                <a:cs typeface="Calibri" panose="020F0502020204030204" pitchFamily="34" charset="0"/>
              </a:rPr>
              <a:t>Prayer Seeds</a:t>
            </a:r>
            <a:r>
              <a:rPr lang="en-US" altLang="en-US" sz="1000">
                <a:solidFill>
                  <a:srgbClr val="1F487C"/>
                </a:solidFill>
                <a:cs typeface="Calibri" panose="020F0502020204030204" pitchFamily="34" charset="0"/>
              </a:rPr>
              <a:t>: </a:t>
            </a:r>
            <a:r>
              <a:rPr lang="en-US" altLang="en-US" sz="1000" i="1">
                <a:solidFill>
                  <a:srgbClr val="1F487C"/>
                </a:solidFill>
                <a:cs typeface="Calibri" panose="020F0502020204030204" pitchFamily="34" charset="0"/>
              </a:rPr>
              <a:t>A Gathering of Blessings, Reflections and Poems for Spiritual Growth</a:t>
            </a:r>
            <a:r>
              <a:rPr lang="en-US" altLang="en-US" sz="1000">
                <a:solidFill>
                  <a:srgbClr val="1F487C"/>
                </a:solidFill>
                <a:cs typeface="Calibri" panose="020F0502020204030204" pitchFamily="34" charset="0"/>
              </a:rPr>
              <a:t>© by Joyce Rupp.   Used by permission of Ave Maria Press®, Inc. All rights reserved.</a:t>
            </a:r>
            <a:endParaRPr lang="en-US" altLang="en-US" sz="1000">
              <a:cs typeface="Calibri" panose="020F0502020204030204" pitchFamily="34" charset="0"/>
            </a:endParaRPr>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90738"/>
            <a:ext cx="3749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1042</Words>
  <Application>Microsoft Office PowerPoint</Application>
  <PresentationFormat>Custom</PresentationFormat>
  <Paragraphs>81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Segoe Print</vt:lpstr>
      <vt:lpstr>Comic Sans MS</vt:lpstr>
      <vt:lpstr>Times New Roman</vt:lpstr>
      <vt:lpstr>Office Theme</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Dolores Moore</dc:creator>
  <cp:lastModifiedBy>Dolores Moore</cp:lastModifiedBy>
  <cp:revision>7</cp:revision>
  <dcterms:created xsi:type="dcterms:W3CDTF">2019-11-06T10:12:13Z</dcterms:created>
  <dcterms:modified xsi:type="dcterms:W3CDTF">2020-10-09T07:06:59Z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2018-11-01T00:00:00Z</vt:filetime>
  </property>
  <property fmtid="{D5CDD505-2E9C-101B-9397-08002B2CF9AE}" pid="3" name="LastSaved">
    <vt:filetime>2019-11-06T00:00:00Z</vt:filetime>
  </property>
</Properties>
</file>