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8FA"/>
    <a:srgbClr val="D6F2E4"/>
    <a:srgbClr val="E5F4D4"/>
    <a:srgbClr val="FFF3F9"/>
    <a:srgbClr val="FFFF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68" d="100"/>
          <a:sy n="68" d="100"/>
        </p:scale>
        <p:origin x="31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81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03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7557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7557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7557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0650" y="241300"/>
            <a:ext cx="7162800" cy="1021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2393">
                <a:srgbClr val="D6E2F0"/>
              </a:gs>
              <a:gs pos="60197">
                <a:srgbClr val="E5F4D4"/>
              </a:gs>
              <a:gs pos="41616">
                <a:srgbClr val="D6F2E4"/>
              </a:gs>
              <a:gs pos="27000">
                <a:srgbClr val="98F8FA">
                  <a:alpha val="52000"/>
                </a:srgbClr>
              </a:gs>
              <a:gs pos="73000">
                <a:srgbClr val="FFF3F9"/>
              </a:gs>
              <a:gs pos="87000">
                <a:srgbClr val="FFFFEB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0260" y="1604864"/>
            <a:ext cx="3402329" cy="103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57557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18COsS83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C0BV7Z0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0" t="27642" r="3635" b="1626"/>
          <a:stretch/>
        </p:blipFill>
        <p:spPr>
          <a:xfrm>
            <a:off x="110140" y="3537038"/>
            <a:ext cx="71733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850" y="960251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>
              <a:lnSpc>
                <a:spcPct val="150000"/>
              </a:lnSpc>
            </a:pPr>
            <a:r>
              <a:rPr lang="en-IE" sz="6000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Remembrance </a:t>
            </a:r>
            <a:r>
              <a:rPr lang="en-IE" sz="4800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of our                	</a:t>
            </a:r>
            <a:endParaRPr lang="en-IE" sz="6000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6" y="241300"/>
            <a:ext cx="7446360" cy="89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algn="ctr">
              <a:lnSpc>
                <a:spcPct val="150000"/>
              </a:lnSpc>
            </a:pPr>
            <a:r>
              <a:rPr lang="en-I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November Prayer Service</a:t>
            </a:r>
            <a:endParaRPr lang="en-I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9450" y="2284368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800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Beloved</a:t>
            </a:r>
            <a:r>
              <a:rPr lang="en-IE" sz="5400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Departed</a:t>
            </a:r>
            <a:endParaRPr lang="en-IE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60" y="810593"/>
            <a:ext cx="6476365" cy="893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800" b="1" spc="-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800" b="1" spc="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365F91"/>
                </a:solidFill>
                <a:latin typeface="Comic Sans MS"/>
                <a:cs typeface="Comic Sans MS"/>
              </a:rPr>
              <a:t>ifi</a:t>
            </a:r>
            <a:r>
              <a:rPr sz="1800" b="1" spc="-10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800" b="1" spc="-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endParaRPr sz="1800" dirty="0">
              <a:latin typeface="Comic Sans MS"/>
              <a:cs typeface="Comic Sans MS"/>
            </a:endParaRPr>
          </a:p>
          <a:p>
            <a:pPr marL="12700" marR="2099945">
              <a:lnSpc>
                <a:spcPct val="115799"/>
              </a:lnSpc>
              <a:spcBef>
                <a:spcPts val="75"/>
              </a:spcBef>
            </a:pPr>
            <a:r>
              <a:rPr sz="1200" b="1" dirty="0">
                <a:solidFill>
                  <a:srgbClr val="365F91"/>
                </a:solidFill>
                <a:latin typeface="Comic Sans MS"/>
                <a:cs typeface="Comic Sans MS"/>
              </a:rPr>
              <a:t>(</a:t>
            </a:r>
            <a:r>
              <a:rPr sz="1200" b="1" spc="-1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200" b="1" spc="-5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b="1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200" b="1" spc="-15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200" b="1" dirty="0">
                <a:solidFill>
                  <a:srgbClr val="365F91"/>
                </a:solidFill>
                <a:latin typeface="Comic Sans MS"/>
                <a:cs typeface="Comic Sans MS"/>
              </a:rPr>
              <a:t>k</a:t>
            </a:r>
            <a:r>
              <a:rPr sz="12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365F91"/>
                </a:solidFill>
                <a:latin typeface="Comic Sans MS"/>
                <a:cs typeface="Comic Sans MS"/>
              </a:rPr>
              <a:t>6</a:t>
            </a:r>
            <a:r>
              <a:rPr sz="12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CD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-Time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fo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200" spc="-2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y,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Ca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200" spc="-2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2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-2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sa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Ma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ti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RSM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.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Cov</a:t>
            </a:r>
            <a:r>
              <a:rPr sz="1200" spc="-2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numb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5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)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 o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20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nifica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ur</a:t>
            </a:r>
            <a:r>
              <a:rPr sz="1200" spc="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200" spc="-2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oic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e.</a:t>
            </a:r>
            <a:endParaRPr sz="1200" dirty="0">
              <a:latin typeface="Comic Sans MS"/>
              <a:cs typeface="Comic Sans MS"/>
            </a:endParaRPr>
          </a:p>
          <a:p>
            <a:pPr marL="12700" marR="4163695">
              <a:lnSpc>
                <a:spcPts val="4450"/>
              </a:lnSpc>
              <a:spcBef>
                <a:spcPts val="545"/>
              </a:spcBef>
            </a:pP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Pra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b="1" spc="-15" dirty="0">
                <a:solidFill>
                  <a:srgbClr val="365F91"/>
                </a:solidFill>
                <a:latin typeface="Comic Sans MS"/>
                <a:cs typeface="Comic Sans MS"/>
              </a:rPr>
              <a:t>er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b="1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he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faithful </a:t>
            </a:r>
            <a:r>
              <a:rPr sz="1600" b="1" spc="-20" dirty="0">
                <a:solidFill>
                  <a:srgbClr val="365F91"/>
                </a:solidFill>
                <a:latin typeface="Comic Sans MS"/>
                <a:cs typeface="Comic Sans MS"/>
              </a:rPr>
              <a:t>Ou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Father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Concluding</a:t>
            </a:r>
            <a:r>
              <a:rPr sz="1600" b="1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Pra</a:t>
            </a:r>
            <a:r>
              <a:rPr sz="1600" b="1" spc="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b="1" spc="-15" dirty="0">
                <a:solidFill>
                  <a:srgbClr val="365F91"/>
                </a:solidFill>
                <a:latin typeface="Comic Sans MS"/>
                <a:cs typeface="Comic Sans MS"/>
              </a:rPr>
              <a:t>er</a:t>
            </a:r>
            <a:endParaRPr sz="1600" dirty="0">
              <a:latin typeface="Comic Sans MS"/>
              <a:cs typeface="Comic Sans MS"/>
            </a:endParaRPr>
          </a:p>
          <a:p>
            <a:pPr marL="12700" marR="6985">
              <a:lnSpc>
                <a:spcPts val="2230"/>
              </a:lnSpc>
              <a:spcBef>
                <a:spcPts val="114"/>
              </a:spcBef>
            </a:pP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Gl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yo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u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,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d</a:t>
            </a:r>
            <a:r>
              <a:rPr sz="1600" spc="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for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gift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lif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un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ldin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rou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0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ose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wh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have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one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before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us.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715">
              <a:lnSpc>
                <a:spcPct val="116300"/>
              </a:lnSpc>
            </a:pP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Gl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yo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u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,</a:t>
            </a:r>
            <a:r>
              <a:rPr sz="1600" spc="10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od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for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ur</a:t>
            </a:r>
            <a:r>
              <a:rPr sz="1600" spc="10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lif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ed</a:t>
            </a:r>
            <a:r>
              <a:rPr sz="1600" spc="10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wi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hin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our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souls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d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 every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soul</a:t>
            </a:r>
            <a:r>
              <a:rPr sz="1600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coming</a:t>
            </a:r>
            <a:r>
              <a:rPr sz="1600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world.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5715">
              <a:lnSpc>
                <a:spcPct val="116300"/>
              </a:lnSpc>
            </a:pP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Gl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yo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u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,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od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for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gra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ed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ore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us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v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ery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ment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co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u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1600" spc="0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e.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7620">
              <a:lnSpc>
                <a:spcPct val="116199"/>
              </a:lnSpc>
              <a:tabLst>
                <a:tab pos="720725" algn="l"/>
                <a:tab pos="1400175" algn="l"/>
                <a:tab pos="2023110" algn="l"/>
                <a:tab pos="2479675" algn="l"/>
                <a:tab pos="2953385" algn="l"/>
                <a:tab pos="3627754" algn="l"/>
                <a:tab pos="3987165" algn="l"/>
                <a:tab pos="4494530" algn="l"/>
                <a:tab pos="5624195" algn="l"/>
                <a:tab pos="5936615" algn="l"/>
              </a:tabLst>
            </a:pP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Gl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y,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glo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y,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ory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for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g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rac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new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	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every mo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ent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.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(</a:t>
            </a:r>
            <a:r>
              <a:rPr sz="1200" spc="-10" dirty="0">
                <a:solidFill>
                  <a:srgbClr val="365F91"/>
                </a:solidFill>
                <a:latin typeface="Comic Sans MS"/>
                <a:cs typeface="Comic Sans MS"/>
              </a:rPr>
              <a:t>Philip Ne</a:t>
            </a:r>
            <a:r>
              <a:rPr sz="1200" spc="-5" dirty="0">
                <a:solidFill>
                  <a:srgbClr val="365F91"/>
                </a:solidFill>
                <a:latin typeface="Comic Sans MS"/>
                <a:cs typeface="Comic Sans MS"/>
              </a:rPr>
              <a:t>wel</a:t>
            </a:r>
            <a:r>
              <a:rPr sz="1200" spc="-15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200" dirty="0">
                <a:solidFill>
                  <a:srgbClr val="365F91"/>
                </a:solidFill>
                <a:latin typeface="Comic Sans MS"/>
                <a:cs typeface="Comic Sans MS"/>
              </a:rPr>
              <a:t>)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v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elo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ed</a:t>
            </a:r>
            <a:r>
              <a:rPr sz="1600" spc="15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15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d’s</a:t>
            </a:r>
            <a:r>
              <a:rPr sz="1600" spc="15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ght,</a:t>
            </a:r>
            <a:r>
              <a:rPr sz="1600" spc="16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ma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15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we</a:t>
            </a:r>
            <a:r>
              <a:rPr sz="1600" spc="15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600" spc="15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beacons</a:t>
            </a:r>
            <a:r>
              <a:rPr sz="1600" spc="16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1600" spc="1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those</a:t>
            </a:r>
            <a:r>
              <a:rPr sz="1600" spc="16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1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search</a:t>
            </a:r>
            <a:r>
              <a:rPr sz="1600" spc="15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endParaRPr sz="16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t.</a:t>
            </a:r>
            <a:endParaRPr sz="16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Sheltered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d’s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Pea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e,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may</a:t>
            </a:r>
            <a:r>
              <a:rPr sz="1600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we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offer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shelter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those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ed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endParaRPr sz="16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pea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e.</a:t>
            </a:r>
            <a:endParaRPr sz="16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br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ced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by</a:t>
            </a:r>
            <a:r>
              <a:rPr sz="1600" spc="10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God’s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Prese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ce,</a:t>
            </a:r>
            <a:r>
              <a:rPr sz="1600" spc="114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ma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we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600" spc="1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pre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ent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others</a:t>
            </a:r>
            <a:r>
              <a:rPr sz="1600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that</a:t>
            </a:r>
            <a:r>
              <a:rPr sz="1600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we</a:t>
            </a:r>
            <a:endParaRPr sz="16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ma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re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rs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hope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our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w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orld.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6199"/>
              </a:lnSpc>
            </a:pP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ay</a:t>
            </a:r>
            <a:r>
              <a:rPr sz="1600" spc="6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blessi</a:t>
            </a:r>
            <a:r>
              <a:rPr sz="1600" spc="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gs</a:t>
            </a:r>
            <a:r>
              <a:rPr sz="1600" spc="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heaven,</a:t>
            </a:r>
            <a:r>
              <a:rPr sz="1600" spc="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blessi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gs</a:t>
            </a:r>
            <a:r>
              <a:rPr sz="1600" spc="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arth,</a:t>
            </a:r>
            <a:r>
              <a:rPr sz="1600" spc="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600" spc="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es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-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sea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600" spc="1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sky</a:t>
            </a:r>
            <a:r>
              <a:rPr sz="1600" spc="1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on</a:t>
            </a:r>
            <a:r>
              <a:rPr sz="1600" spc="1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hose</a:t>
            </a:r>
            <a:r>
              <a:rPr sz="1600" spc="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love</a:t>
            </a:r>
            <a:r>
              <a:rPr sz="1600" spc="1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is</a:t>
            </a:r>
            <a:r>
              <a:rPr sz="1600" spc="1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day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/even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/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ight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 and</a:t>
            </a:r>
            <a:r>
              <a:rPr sz="1600" spc="13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on</a:t>
            </a:r>
            <a:r>
              <a:rPr sz="1600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every</a:t>
            </a:r>
            <a:r>
              <a:rPr sz="1600" spc="13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hum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1600" spc="13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fa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ly</a:t>
            </a:r>
            <a:r>
              <a:rPr sz="1600" spc="1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gif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heaven,</a:t>
            </a:r>
            <a:r>
              <a:rPr sz="1600" spc="1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13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gif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th,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g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if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ts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sea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1600" spc="-15" dirty="0">
                <a:solidFill>
                  <a:srgbClr val="365F91"/>
                </a:solidFill>
                <a:latin typeface="Comic Sans MS"/>
                <a:cs typeface="Comic Sans MS"/>
              </a:rPr>
              <a:t>ky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.</a:t>
            </a:r>
            <a:r>
              <a:rPr sz="1600" dirty="0">
                <a:solidFill>
                  <a:srgbClr val="365F91"/>
                </a:solidFill>
                <a:latin typeface="Comic Sans MS"/>
                <a:cs typeface="Comic Sans MS"/>
              </a:rPr>
              <a:t>      </a:t>
            </a:r>
            <a:r>
              <a:rPr sz="16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1600" spc="-25" dirty="0">
                <a:solidFill>
                  <a:srgbClr val="365F91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365F91"/>
                </a:solidFill>
                <a:latin typeface="Comic Sans MS"/>
                <a:cs typeface="Comic Sans MS"/>
              </a:rPr>
              <a:t>en.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23" y="902528"/>
            <a:ext cx="6273165" cy="471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06FC0"/>
                </a:solidFill>
                <a:latin typeface="Comic Sans MS"/>
                <a:cs typeface="Comic Sans MS"/>
              </a:rPr>
              <a:t>Sug</a:t>
            </a:r>
            <a:r>
              <a:rPr sz="1800" b="1" spc="-5" dirty="0">
                <a:solidFill>
                  <a:srgbClr val="006FC0"/>
                </a:solidFill>
                <a:latin typeface="Comic Sans MS"/>
                <a:cs typeface="Comic Sans MS"/>
              </a:rPr>
              <a:t>ges</a:t>
            </a:r>
            <a:r>
              <a:rPr sz="1800" b="1" dirty="0">
                <a:solidFill>
                  <a:srgbClr val="006FC0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006FC0"/>
                </a:solidFill>
                <a:latin typeface="Comic Sans MS"/>
                <a:cs typeface="Comic Sans MS"/>
              </a:rPr>
              <a:t>e</a:t>
            </a:r>
            <a:r>
              <a:rPr sz="1800" b="1" dirty="0">
                <a:solidFill>
                  <a:srgbClr val="006FC0"/>
                </a:solidFill>
                <a:latin typeface="Comic Sans MS"/>
                <a:cs typeface="Comic Sans MS"/>
              </a:rPr>
              <a:t>d</a:t>
            </a:r>
            <a:r>
              <a:rPr sz="1800" b="1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mic Sans MS"/>
                <a:cs typeface="Comic Sans MS"/>
              </a:rPr>
              <a:t>F</a:t>
            </a:r>
            <a:r>
              <a:rPr sz="1800" b="1" spc="-1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nal </a:t>
            </a:r>
            <a:r>
              <a:rPr sz="1800" b="1" spc="-5" dirty="0">
                <a:solidFill>
                  <a:srgbClr val="006FC0"/>
                </a:solidFill>
                <a:latin typeface="Comic Sans MS"/>
                <a:cs typeface="Comic Sans MS"/>
              </a:rPr>
              <a:t>Hym</a:t>
            </a:r>
            <a:r>
              <a:rPr sz="1800" b="1" spc="5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s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69900" marR="194310" indent="-228600">
              <a:lnSpc>
                <a:spcPct val="116100"/>
              </a:lnSpc>
              <a:buClr>
                <a:srgbClr val="006FC0"/>
              </a:buClr>
              <a:buFont typeface="Comic Sans MS"/>
              <a:buAutoNum type="arabicPeriod"/>
              <a:tabLst>
                <a:tab pos="539115" algn="l"/>
                <a:tab pos="3874135" algn="l"/>
              </a:tabLst>
            </a:pP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So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g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of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B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lessings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(Trac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k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1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2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,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D</a:t>
            </a:r>
            <a:r>
              <a:rPr sz="1800" spc="-20" dirty="0">
                <a:solidFill>
                  <a:srgbClr val="006FC0"/>
                </a:solidFill>
                <a:latin typeface="Comic Sans MS"/>
                <a:cs typeface="Comic Sans MS"/>
              </a:rPr>
              <a:t>-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Time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fo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r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Mercy,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Catherin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Tere</a:t>
            </a:r>
            <a:r>
              <a:rPr sz="1800" spc="-20" dirty="0">
                <a:solidFill>
                  <a:srgbClr val="006FC0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Mart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n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R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S</a:t>
            </a:r>
            <a:r>
              <a:rPr sz="1800" spc="-25" dirty="0">
                <a:solidFill>
                  <a:srgbClr val="006FC0"/>
                </a:solidFill>
                <a:latin typeface="Comic Sans MS"/>
                <a:cs typeface="Comic Sans MS"/>
              </a:rPr>
              <a:t>M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.	B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ooklet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u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mber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11)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006FC0"/>
              </a:buClr>
              <a:buFont typeface="Comic Sans MS"/>
              <a:buAutoNum type="arabicPeriod"/>
            </a:pPr>
            <a:endParaRPr sz="245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or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16100"/>
              </a:lnSpc>
              <a:buClr>
                <a:srgbClr val="006FC0"/>
              </a:buClr>
              <a:buFont typeface="Comic Sans MS"/>
              <a:buAutoNum type="arabicPeriod" startAt="2"/>
              <a:tabLst>
                <a:tab pos="470534" algn="l"/>
              </a:tabLst>
            </a:pP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Al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l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s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L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igh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(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J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an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-25" dirty="0">
                <a:solidFill>
                  <a:srgbClr val="006FC0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vo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ka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)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opy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and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paste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 t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h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s link 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to 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he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Tool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Ba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r </a:t>
            </a:r>
            <a:r>
              <a:rPr sz="1800" spc="-25" dirty="0">
                <a:solidFill>
                  <a:srgbClr val="006FC0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n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compu</a:t>
            </a:r>
            <a:r>
              <a:rPr sz="1800" spc="-25" dirty="0">
                <a:solidFill>
                  <a:srgbClr val="006FC0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er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t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listen 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to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d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view beautifu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l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i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g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es </a:t>
            </a:r>
            <a:r>
              <a:rPr sz="1800" u="heavy" spc="-1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h</a:t>
            </a:r>
            <a:r>
              <a:rPr sz="1800" u="heavy" spc="-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t</a:t>
            </a:r>
            <a:r>
              <a:rPr sz="1800" u="heavy" spc="-1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tps://www.youtube.com</a:t>
            </a:r>
            <a:r>
              <a:rPr sz="1800" u="heavy" spc="-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/</a:t>
            </a:r>
            <a:r>
              <a:rPr sz="1800" u="heavy" spc="-10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wa</a:t>
            </a:r>
            <a:r>
              <a:rPr sz="1800" u="heavy" spc="-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t</a:t>
            </a:r>
            <a:r>
              <a:rPr sz="1800" u="heavy" spc="-10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ch</a:t>
            </a:r>
            <a:r>
              <a:rPr sz="1800" u="heavy" spc="-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?</a:t>
            </a:r>
            <a:r>
              <a:rPr sz="1800" u="heavy" spc="-1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v</a:t>
            </a:r>
            <a:r>
              <a:rPr sz="1800" u="heavy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=sJ18COsS83</a:t>
            </a:r>
            <a:r>
              <a:rPr sz="1800" u="heavy" spc="-15" dirty="0">
                <a:solidFill>
                  <a:srgbClr val="006FC0"/>
                </a:solidFill>
                <a:latin typeface="Comic Sans MS"/>
                <a:cs typeface="Comic Sans MS"/>
                <a:hlinkClick r:id="rId3"/>
              </a:rPr>
              <a:t>E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006FC0"/>
              </a:buClr>
              <a:buFont typeface="Comic Sans MS"/>
              <a:buAutoNum type="arabicPeriod" startAt="2"/>
            </a:pPr>
            <a:endParaRPr sz="245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or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Clr>
                <a:srgbClr val="006FC0"/>
              </a:buClr>
              <a:buFont typeface="Comic Sans MS"/>
              <a:buAutoNum type="arabicPeriod" startAt="3"/>
              <a:tabLst>
                <a:tab pos="470534" algn="l"/>
              </a:tabLst>
            </a:pP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A hy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m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1800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u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r</a:t>
            </a:r>
            <a:r>
              <a:rPr sz="1800" spc="-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choic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/time</a:t>
            </a:r>
            <a:r>
              <a:rPr sz="1800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of si</a:t>
            </a:r>
            <a:r>
              <a:rPr sz="1800" spc="-10" dirty="0">
                <a:solidFill>
                  <a:srgbClr val="006FC0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006FC0"/>
                </a:solidFill>
                <a:latin typeface="Comic Sans MS"/>
                <a:cs typeface="Comic Sans MS"/>
              </a:rPr>
              <a:t>ence.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050" y="5956300"/>
            <a:ext cx="6268689" cy="4474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488" y="1569430"/>
            <a:ext cx="5720715" cy="792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b="1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b="1" spc="-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b="1" spc="-10" dirty="0">
                <a:solidFill>
                  <a:srgbClr val="00AF50"/>
                </a:solidFill>
                <a:latin typeface="Verdana"/>
                <a:cs typeface="Verdana"/>
              </a:rPr>
              <a:t>es</a:t>
            </a:r>
            <a:r>
              <a:rPr sz="1600" b="1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b="1" spc="-20" dirty="0">
                <a:solidFill>
                  <a:srgbClr val="00AF50"/>
                </a:solidFill>
                <a:latin typeface="Verdana"/>
                <a:cs typeface="Verdana"/>
              </a:rPr>
              <a:t>in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g</a:t>
            </a:r>
            <a:r>
              <a:rPr sz="1600" b="1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f</a:t>
            </a:r>
            <a:r>
              <a:rPr sz="1600" b="1" spc="-10" dirty="0">
                <a:solidFill>
                  <a:srgbClr val="00AF50"/>
                </a:solidFill>
                <a:latin typeface="Verdana"/>
                <a:cs typeface="Verdana"/>
              </a:rPr>
              <a:t>or th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b="1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k</a:t>
            </a:r>
            <a:r>
              <a:rPr sz="1600" b="1" spc="-2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b="1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b="1" spc="-2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00AF50"/>
                </a:solidFill>
                <a:latin typeface="Verdana"/>
                <a:cs typeface="Verdana"/>
              </a:rPr>
              <a:t>rted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Let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agr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for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now</a:t>
            </a:r>
            <a:endParaRPr sz="1600">
              <a:latin typeface="Verdana"/>
              <a:cs typeface="Verdana"/>
            </a:endParaRPr>
          </a:p>
          <a:p>
            <a:pPr marL="1184910" marR="1174115" algn="ctr">
              <a:lnSpc>
                <a:spcPct val="151900"/>
              </a:lnSpc>
            </a:pP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th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ll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s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the b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ea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k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ng 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k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es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us 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nger</a:t>
            </a:r>
            <a:endParaRPr sz="1600">
              <a:latin typeface="Verdana"/>
              <a:cs typeface="Verdana"/>
            </a:endParaRPr>
          </a:p>
          <a:p>
            <a:pPr marL="1009015" marR="995680" algn="ctr">
              <a:lnSpc>
                <a:spcPct val="151900"/>
              </a:lnSpc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or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tha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er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av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his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pain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han</a:t>
            </a:r>
            <a:r>
              <a:rPr sz="1600" spc="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av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d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one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wi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th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ut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is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v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812165" marR="804545" algn="ctr">
              <a:lnSpc>
                <a:spcPct val="151900"/>
              </a:lnSpc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Let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prom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wi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ell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ourse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lv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es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w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ll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 heal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the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ou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nd</a:t>
            </a:r>
            <a:endParaRPr sz="16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994"/>
              </a:spcBef>
            </a:pP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whe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ery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day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our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aking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pens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75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1144905" marR="1136015" algn="ctr">
              <a:lnSpc>
                <a:spcPts val="2920"/>
              </a:lnSpc>
              <a:spcBef>
                <a:spcPts val="260"/>
              </a:spcBef>
            </a:pPr>
            <a:r>
              <a:rPr sz="1600" spc="-50" dirty="0">
                <a:solidFill>
                  <a:srgbClr val="00AF50"/>
                </a:solidFill>
                <a:latin typeface="Verdana"/>
                <a:cs typeface="Verdana"/>
              </a:rPr>
              <a:t>P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erha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p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for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now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it 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enough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sim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p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arvel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the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ry</a:t>
            </a:r>
            <a:endParaRPr sz="1600">
              <a:latin typeface="Verdana"/>
              <a:cs typeface="Verdana"/>
            </a:endParaRPr>
          </a:p>
          <a:p>
            <a:pPr marL="589915" marR="582295" algn="ctr">
              <a:lnSpc>
                <a:spcPts val="2920"/>
              </a:lnSpc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of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how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he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art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so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k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en can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go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bea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g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, as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we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ade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pre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c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se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1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—</a:t>
            </a:r>
            <a:endParaRPr sz="1600">
              <a:latin typeface="Verdana"/>
              <a:cs typeface="Verdana"/>
            </a:endParaRPr>
          </a:p>
          <a:p>
            <a:pPr marL="405765" marR="398145" algn="ctr">
              <a:lnSpc>
                <a:spcPts val="2920"/>
              </a:lnSpc>
              <a:spcBef>
                <a:spcPts val="5"/>
              </a:spcBef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kno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the on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c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u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for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l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it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if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hea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50" dirty="0">
                <a:solidFill>
                  <a:srgbClr val="00AF50"/>
                </a:solidFill>
                <a:latin typeface="Verdana"/>
                <a:cs typeface="Verdana"/>
              </a:rPr>
              <a:t>’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le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edy</a:t>
            </a:r>
            <a:endParaRPr sz="16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breaking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lov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ll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as if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it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usts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that 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ow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bborn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and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ent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pul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  <a:p>
            <a:pPr marL="1387475" marR="1377950" indent="107950" algn="just">
              <a:lnSpc>
                <a:spcPct val="151900"/>
              </a:lnSpc>
            </a:pP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the r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m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bl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sing 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cannot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b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egin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fa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hom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 but 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w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ll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 s</a:t>
            </a:r>
            <a:r>
              <a:rPr sz="1600" spc="-25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00AF50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us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non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hele</a:t>
            </a:r>
            <a:r>
              <a:rPr sz="1600" spc="-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AF50"/>
                </a:solidFill>
                <a:latin typeface="Verdana"/>
                <a:cs typeface="Verdana"/>
              </a:rPr>
              <a:t>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3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200" i="1" spc="-20" dirty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200" i="1" spc="-10" dirty="0">
                <a:solidFill>
                  <a:srgbClr val="00AF50"/>
                </a:solidFill>
                <a:latin typeface="Verdana"/>
                <a:cs typeface="Verdana"/>
              </a:rPr>
              <a:t>an</a:t>
            </a:r>
            <a:r>
              <a:rPr sz="1200" i="1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sz="1200" i="1" spc="-10" dirty="0">
                <a:solidFill>
                  <a:srgbClr val="00AF50"/>
                </a:solidFill>
                <a:latin typeface="Verdana"/>
                <a:cs typeface="Verdana"/>
              </a:rPr>
              <a:t>ic</a:t>
            </a:r>
            <a:r>
              <a:rPr sz="1200" i="1" spc="-15" dirty="0">
                <a:solidFill>
                  <a:srgbClr val="00AF50"/>
                </a:solidFill>
                <a:latin typeface="Verdana"/>
                <a:cs typeface="Verdana"/>
              </a:rPr>
              <a:t>h</a:t>
            </a:r>
            <a:r>
              <a:rPr sz="1200" i="1" spc="-10" dirty="0">
                <a:solidFill>
                  <a:srgbClr val="00AF50"/>
                </a:solidFill>
                <a:latin typeface="Verdana"/>
                <a:cs typeface="Verdana"/>
              </a:rPr>
              <a:t>ardson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8560" y="258393"/>
            <a:ext cx="3901440" cy="654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4873" y="9805903"/>
            <a:ext cx="3901440" cy="774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5">
                <a:lumMod val="20000"/>
                <a:lumOff val="80000"/>
              </a:schemeClr>
            </a:gs>
            <a:gs pos="67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83" y="393700"/>
            <a:ext cx="6653023" cy="1029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indent="-12700" algn="ctr">
              <a:lnSpc>
                <a:spcPct val="100000"/>
              </a:lnSpc>
            </a:pPr>
            <a:r>
              <a:rPr sz="3200" i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Opening  Ritual</a:t>
            </a:r>
            <a:endParaRPr sz="3200" spc="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i="1" spc="190" dirty="0">
                <a:solidFill>
                  <a:srgbClr val="7030A0"/>
                </a:solidFill>
                <a:latin typeface="Pristina"/>
                <a:cs typeface="Pristina"/>
              </a:rPr>
              <a:t>I</a:t>
            </a:r>
            <a:r>
              <a:rPr sz="3600" i="1" spc="175" dirty="0">
                <a:solidFill>
                  <a:srgbClr val="7030A0"/>
                </a:solidFill>
                <a:latin typeface="Pristina"/>
                <a:cs typeface="Pristina"/>
              </a:rPr>
              <a:t>n</a:t>
            </a:r>
            <a:r>
              <a:rPr sz="3600" i="1" spc="155" dirty="0">
                <a:solidFill>
                  <a:srgbClr val="7030A0"/>
                </a:solidFill>
                <a:latin typeface="Pristina"/>
                <a:cs typeface="Pristina"/>
              </a:rPr>
              <a:t>t</a:t>
            </a:r>
            <a:r>
              <a:rPr sz="3600" i="1" spc="170" dirty="0">
                <a:solidFill>
                  <a:srgbClr val="7030A0"/>
                </a:solidFill>
                <a:latin typeface="Pristina"/>
                <a:cs typeface="Pristina"/>
              </a:rPr>
              <a:t>r</a:t>
            </a:r>
            <a:r>
              <a:rPr sz="3600" i="1" spc="195" dirty="0">
                <a:solidFill>
                  <a:srgbClr val="7030A0"/>
                </a:solidFill>
                <a:latin typeface="Pristina"/>
                <a:cs typeface="Pristina"/>
              </a:rPr>
              <a:t>o</a:t>
            </a:r>
            <a:r>
              <a:rPr sz="3600" i="1" spc="165" dirty="0">
                <a:solidFill>
                  <a:srgbClr val="7030A0"/>
                </a:solidFill>
                <a:latin typeface="Pristina"/>
                <a:cs typeface="Pristina"/>
              </a:rPr>
              <a:t>d</a:t>
            </a:r>
            <a:r>
              <a:rPr sz="3600" i="1" spc="175" dirty="0">
                <a:solidFill>
                  <a:srgbClr val="7030A0"/>
                </a:solidFill>
                <a:latin typeface="Pristina"/>
                <a:cs typeface="Pristina"/>
              </a:rPr>
              <a:t>uc</a:t>
            </a:r>
            <a:r>
              <a:rPr sz="3600" i="1" spc="170" dirty="0">
                <a:solidFill>
                  <a:srgbClr val="7030A0"/>
                </a:solidFill>
                <a:latin typeface="Pristina"/>
                <a:cs typeface="Pristina"/>
              </a:rPr>
              <a:t>t</a:t>
            </a:r>
            <a:r>
              <a:rPr sz="3600" i="1" spc="155" dirty="0">
                <a:solidFill>
                  <a:srgbClr val="7030A0"/>
                </a:solidFill>
                <a:latin typeface="Pristina"/>
                <a:cs typeface="Pristina"/>
              </a:rPr>
              <a:t>i</a:t>
            </a:r>
            <a:r>
              <a:rPr sz="3600" i="1" spc="195" dirty="0">
                <a:solidFill>
                  <a:srgbClr val="7030A0"/>
                </a:solidFill>
                <a:latin typeface="Pristina"/>
                <a:cs typeface="Pristina"/>
              </a:rPr>
              <a:t>o</a:t>
            </a:r>
            <a:r>
              <a:rPr sz="3600" i="1" spc="-10" dirty="0">
                <a:solidFill>
                  <a:srgbClr val="7030A0"/>
                </a:solidFill>
                <a:latin typeface="Pristina"/>
                <a:cs typeface="Pristina"/>
              </a:rPr>
              <a:t>n</a:t>
            </a:r>
            <a:endParaRPr sz="3600" dirty="0">
              <a:solidFill>
                <a:srgbClr val="7030A0"/>
              </a:solidFill>
              <a:latin typeface="Pristina"/>
              <a:cs typeface="Pristina"/>
            </a:endParaRPr>
          </a:p>
          <a:p>
            <a:pPr marL="12700" algn="ctr">
              <a:lnSpc>
                <a:spcPct val="114000"/>
              </a:lnSpc>
              <a:spcBef>
                <a:spcPts val="2110"/>
              </a:spcBef>
            </a:pPr>
            <a:r>
              <a:rPr sz="4400" i="1" spc="-20" dirty="0">
                <a:solidFill>
                  <a:srgbClr val="365F91"/>
                </a:solidFill>
                <a:latin typeface="Pristina"/>
                <a:cs typeface="Pristina"/>
              </a:rPr>
              <a:t>Wh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er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w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come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light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5" dirty="0">
                <a:solidFill>
                  <a:srgbClr val="365F91"/>
                </a:solidFill>
                <a:latin typeface="Pristina"/>
                <a:cs typeface="Pristina"/>
              </a:rPr>
              <a:t>wi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20" dirty="0" smtClean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j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y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f t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day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15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lang="en-IE" sz="4400" dirty="0"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avy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with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its</a:t>
            </a:r>
            <a:r>
              <a:rPr sz="4400" i="1" spc="-2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b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urde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n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, </a:t>
            </a:r>
            <a: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we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op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n 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u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elv</a:t>
            </a:r>
            <a:r>
              <a:rPr sz="4400" i="1" spc="2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to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G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d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’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pr</a:t>
            </a:r>
            <a:r>
              <a:rPr sz="4400" i="1" spc="15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-25" dirty="0" smtClean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n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ce</a:t>
            </a:r>
            <a:r>
              <a:rPr lang="en-IE" sz="4400" dirty="0">
                <a:latin typeface="Pristina"/>
                <a:cs typeface="Pristina"/>
              </a:rPr>
              <a:t> </a:t>
            </a:r>
            <a:r>
              <a:rPr lang="en-IE" sz="4400" dirty="0" smtClean="0">
                <a:latin typeface="Pristina"/>
                <a:cs typeface="Pristina"/>
              </a:rPr>
              <a:t/>
            </a:r>
            <a:br>
              <a:rPr lang="en-IE" sz="4400" dirty="0" smtClean="0">
                <a:latin typeface="Pristina"/>
                <a:cs typeface="Pristina"/>
              </a:rPr>
            </a:b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a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w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lig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t our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c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andl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,</a:t>
            </a:r>
            <a:r>
              <a:rPr lang="en-IE" sz="4400" dirty="0">
                <a:latin typeface="Pristina"/>
                <a:cs typeface="Pristina"/>
              </a:rPr>
              <a:t>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in 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nam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 </a:t>
            </a:r>
            <a: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f</a:t>
            </a:r>
            <a:r>
              <a:rPr sz="4400" i="1" spc="-20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G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d</a:t>
            </a:r>
            <a: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w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ho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c</a:t>
            </a:r>
            <a:r>
              <a:rPr sz="4400" i="1" spc="-20" dirty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a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life,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in</a:t>
            </a:r>
            <a:r>
              <a:rPr lang="en-IE"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nam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 </a:t>
            </a:r>
            <a: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f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Jesus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w</a:t>
            </a:r>
            <a:r>
              <a:rPr sz="4400" i="1" spc="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l</a:t>
            </a: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v</a:t>
            </a: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4400" i="1" spc="-2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lif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,</a:t>
            </a:r>
            <a:r>
              <a:rPr lang="en-IE" sz="4400" dirty="0">
                <a:latin typeface="Pristina"/>
                <a:cs typeface="Pristina"/>
              </a:rPr>
              <a:t> 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in 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nam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 </a:t>
            </a:r>
            <a: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4400" i="1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4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f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2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he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Spirit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w</a:t>
            </a:r>
            <a:r>
              <a:rPr sz="4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dirty="0" smtClean="0">
                <a:solidFill>
                  <a:srgbClr val="365F91"/>
                </a:solidFill>
                <a:latin typeface="Pristina"/>
                <a:cs typeface="Pristina"/>
              </a:rPr>
              <a:t>is</a:t>
            </a:r>
            <a:r>
              <a:rPr sz="4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fir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4400" i="1" spc="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4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f li</a:t>
            </a:r>
            <a:r>
              <a:rPr sz="4400" i="1" spc="-10" dirty="0">
                <a:solidFill>
                  <a:srgbClr val="365F91"/>
                </a:solidFill>
                <a:latin typeface="Pristina"/>
                <a:cs typeface="Pristina"/>
              </a:rPr>
              <a:t>f</a:t>
            </a:r>
            <a:r>
              <a:rPr sz="4400" i="1" dirty="0">
                <a:solidFill>
                  <a:srgbClr val="365F91"/>
                </a:solidFill>
                <a:latin typeface="Pristina"/>
                <a:cs typeface="Pristina"/>
              </a:rPr>
              <a:t>e. </a:t>
            </a:r>
            <a:endParaRPr lang="en-IE" sz="4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67310" marR="2156460" indent="-55244">
              <a:lnSpc>
                <a:spcPct val="109200"/>
              </a:lnSpc>
              <a:spcBef>
                <a:spcPts val="10"/>
              </a:spcBef>
            </a:pPr>
            <a:endParaRPr lang="en-IE" sz="2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67310" marR="2156460" indent="-55244">
              <a:lnSpc>
                <a:spcPct val="109200"/>
              </a:lnSpc>
              <a:spcBef>
                <a:spcPts val="10"/>
              </a:spcBef>
            </a:pPr>
            <a:endParaRPr lang="en-IE" sz="2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67310" marR="2156460" indent="-55244">
              <a:lnSpc>
                <a:spcPct val="109200"/>
              </a:lnSpc>
              <a:spcBef>
                <a:spcPts val="10"/>
              </a:spcBef>
            </a:pPr>
            <a:endParaRPr lang="en-IE" sz="2400" i="1" dirty="0">
              <a:solidFill>
                <a:srgbClr val="365F91"/>
              </a:solidFill>
              <a:latin typeface="Pristina"/>
              <a:cs typeface="Pristina"/>
            </a:endParaRPr>
          </a:p>
          <a:p>
            <a:pPr marL="67310" marR="2156460" indent="-55244">
              <a:lnSpc>
                <a:spcPct val="109200"/>
              </a:lnSpc>
              <a:spcBef>
                <a:spcPts val="10"/>
              </a:spcBef>
            </a:pPr>
            <a:endParaRPr lang="en-IE" sz="2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67310" marR="2156460" indent="-55244">
              <a:lnSpc>
                <a:spcPct val="109200"/>
              </a:lnSpc>
              <a:spcBef>
                <a:spcPts val="10"/>
              </a:spcBef>
            </a:pPr>
            <a:endParaRPr lang="en-IE" sz="2400" i="1" dirty="0">
              <a:solidFill>
                <a:srgbClr val="365F91"/>
              </a:solidFill>
              <a:latin typeface="Pristina"/>
              <a:cs typeface="Pristina"/>
            </a:endParaRPr>
          </a:p>
          <a:p>
            <a:pPr marL="66675" marR="2156460" indent="-66675" algn="ctr">
              <a:lnSpc>
                <a:spcPct val="109200"/>
              </a:lnSpc>
              <a:spcBef>
                <a:spcPts val="10"/>
              </a:spcBef>
            </a:pPr>
            <a:endParaRPr lang="en-IE" sz="2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66675" marR="2156460" indent="-66675" algn="ctr">
              <a:lnSpc>
                <a:spcPct val="109200"/>
              </a:lnSpc>
              <a:spcBef>
                <a:spcPts val="10"/>
              </a:spcBef>
            </a:pPr>
            <a:r>
              <a:rPr lang="en-IE" sz="2400" i="1" dirty="0" smtClean="0">
                <a:solidFill>
                  <a:srgbClr val="365F91"/>
                </a:solidFill>
                <a:latin typeface="Pristina"/>
                <a:cs typeface="Pristina"/>
              </a:rPr>
              <a:t>                                        </a:t>
            </a:r>
            <a:r>
              <a:rPr sz="2400" i="1" dirty="0" smtClean="0">
                <a:solidFill>
                  <a:srgbClr val="365F91"/>
                </a:solidFill>
                <a:latin typeface="Pristina"/>
                <a:cs typeface="Pristina"/>
              </a:rPr>
              <a:t>(</a:t>
            </a:r>
            <a:r>
              <a:rPr sz="2400" i="1" dirty="0">
                <a:solidFill>
                  <a:srgbClr val="365F91"/>
                </a:solidFill>
                <a:latin typeface="Pristina"/>
                <a:cs typeface="Pristina"/>
              </a:rPr>
              <a:t>pa</a:t>
            </a:r>
            <a:r>
              <a:rPr sz="2400" i="1" spc="10" dirty="0">
                <a:solidFill>
                  <a:srgbClr val="365F91"/>
                </a:solidFill>
                <a:latin typeface="Pristina"/>
                <a:cs typeface="Pristina"/>
              </a:rPr>
              <a:t>u</a:t>
            </a:r>
            <a:r>
              <a:rPr sz="2400" i="1" spc="-25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2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2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)</a:t>
            </a:r>
            <a:endParaRPr sz="2400" dirty="0">
              <a:latin typeface="Pristina"/>
              <a:cs typeface="Pristi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7556500"/>
            <a:ext cx="3353091" cy="2267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5">
                <a:lumMod val="20000"/>
                <a:lumOff val="80000"/>
              </a:schemeClr>
            </a:gs>
            <a:gs pos="67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227" y="715594"/>
            <a:ext cx="6483350" cy="9507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39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9200"/>
              </a:lnSpc>
            </a:pPr>
            <a:r>
              <a:rPr sz="4800" i="1" spc="-20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We 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ive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nks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ift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vuln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bili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y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by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w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ich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w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g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in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</a:t>
            </a:r>
            <a:r>
              <a:rPr sz="4800" i="1" spc="-2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ig</a:t>
            </a:r>
            <a:r>
              <a:rPr sz="4800" i="1" spc="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 into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the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2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ou</a:t>
            </a:r>
            <a:r>
              <a:rPr sz="4800" i="1" spc="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l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her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.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 marL="12700" marR="948690" algn="ctr">
              <a:lnSpc>
                <a:spcPct val="109200"/>
              </a:lnSpc>
            </a:pPr>
            <a:r>
              <a:rPr lang="en-IE" sz="4800" i="1" spc="-20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/>
            </a:r>
            <a:br>
              <a:rPr lang="en-IE" sz="4800" i="1" spc="-20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</a:br>
            <a:r>
              <a:rPr sz="4800" i="1" spc="-20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We 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ive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nks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p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ivile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knowi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ur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l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ve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d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w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av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died.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 marL="12700" algn="ctr">
              <a:lnSpc>
                <a:spcPct val="100000"/>
              </a:lnSpc>
              <a:spcBef>
                <a:spcPts val="260"/>
              </a:spcBef>
            </a:pPr>
            <a:endParaRPr lang="en-IE" sz="4800" i="1" spc="-15" dirty="0" smtClean="0"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 marL="12700" algn="ctr">
              <a:lnSpc>
                <a:spcPct val="100000"/>
              </a:lnSpc>
              <a:spcBef>
                <a:spcPts val="260"/>
              </a:spcBef>
            </a:pPr>
            <a:r>
              <a:rPr sz="4800" i="1" spc="-15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</a:t>
            </a:r>
            <a:r>
              <a:rPr sz="4800" i="1" spc="-10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</a:t>
            </a:r>
            <a:r>
              <a:rPr sz="4800" i="1" spc="5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ilen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c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ou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art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spc="-2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w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spc="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v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nk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s</a:t>
            </a:r>
            <a:r>
              <a:rPr sz="4800" i="1" spc="-2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g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ift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 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this 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day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/>
              <a:cs typeface="Pristina"/>
            </a:endParaRPr>
          </a:p>
          <a:p>
            <a:pPr marL="12700" algn="ctr">
              <a:lnSpc>
                <a:spcPct val="100000"/>
              </a:lnSpc>
              <a:spcBef>
                <a:spcPts val="275"/>
              </a:spcBef>
            </a:pP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an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d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pra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y 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 t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h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e life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f</a:t>
            </a:r>
            <a:r>
              <a:rPr sz="4800" i="1" spc="-10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 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the w</a:t>
            </a:r>
            <a:r>
              <a:rPr sz="4800" i="1" spc="-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o</a:t>
            </a:r>
            <a:r>
              <a:rPr sz="4800" i="1" spc="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r</a:t>
            </a:r>
            <a:r>
              <a:rPr sz="4800" i="1" spc="-15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l</a:t>
            </a:r>
            <a:r>
              <a:rPr sz="4800" i="1" dirty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/>
                <a:cs typeface="Pristina"/>
              </a:rPr>
              <a:t>d.</a:t>
            </a:r>
            <a:r>
              <a:rPr sz="2400" i="1" dirty="0">
                <a:solidFill>
                  <a:srgbClr val="365F91"/>
                </a:solidFill>
                <a:latin typeface="Pristina"/>
                <a:cs typeface="Pristina"/>
              </a:rPr>
              <a:t>	(Pau</a:t>
            </a:r>
            <a:r>
              <a:rPr sz="2400" i="1" spc="-20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2400" i="1" dirty="0">
                <a:solidFill>
                  <a:srgbClr val="365F91"/>
                </a:solidFill>
                <a:latin typeface="Pristina"/>
                <a:cs typeface="Pristina"/>
              </a:rPr>
              <a:t>e)</a:t>
            </a:r>
            <a:endParaRPr sz="2400"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2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5">
                <a:lumMod val="20000"/>
                <a:lumOff val="80000"/>
              </a:schemeClr>
            </a:gs>
            <a:gs pos="67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brightnessContrast bright="69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0" y="17697"/>
            <a:ext cx="8534400" cy="10693400"/>
          </a:xfrm>
          <a:prstGeom prst="rect">
            <a:avLst/>
          </a:prstGeom>
          <a:effectLst>
            <a:softEdge rad="1104900"/>
          </a:effectLst>
        </p:spPr>
      </p:pic>
      <p:sp>
        <p:nvSpPr>
          <p:cNvPr id="2" name="object 2"/>
          <p:cNvSpPr txBox="1"/>
          <p:nvPr/>
        </p:nvSpPr>
        <p:spPr>
          <a:xfrm>
            <a:off x="349250" y="805097"/>
            <a:ext cx="8915400" cy="990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0363" marR="1440815">
              <a:lnSpc>
                <a:spcPct val="125400"/>
              </a:lnSpc>
            </a:pP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Ma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y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lig</a:t>
            </a:r>
            <a:r>
              <a:rPr sz="5400" i="1" spc="10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f</a:t>
            </a:r>
            <a:r>
              <a:rPr sz="5400" i="1" spc="-1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G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d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illumine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ea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ts</a:t>
            </a:r>
            <a:r>
              <a:rPr sz="5400" i="1" spc="-2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f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ou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sz="5400" i="1" spc="1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25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5400" i="1" spc="1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u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l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. </a:t>
            </a:r>
            <a:r>
              <a:rPr lang="en-IE" sz="5400" i="1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5400" i="1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Ma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y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fla</a:t>
            </a:r>
            <a:r>
              <a:rPr sz="5400" i="1" spc="10" dirty="0">
                <a:solidFill>
                  <a:srgbClr val="365F91"/>
                </a:solidFill>
                <a:latin typeface="Pristina"/>
                <a:cs typeface="Pristina"/>
              </a:rPr>
              <a:t>m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f </a:t>
            </a:r>
            <a:r>
              <a:rPr sz="5400" i="1" spc="-15" dirty="0">
                <a:solidFill>
                  <a:srgbClr val="365F91"/>
                </a:solidFill>
                <a:latin typeface="Pristina"/>
                <a:cs typeface="Pristina"/>
              </a:rPr>
              <a:t>Ch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ri</a:t>
            </a:r>
            <a:r>
              <a:rPr sz="5400" i="1" spc="-25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5" dirty="0">
                <a:solidFill>
                  <a:srgbClr val="365F91"/>
                </a:solidFill>
                <a:latin typeface="Pristina"/>
                <a:cs typeface="Pristina"/>
              </a:rPr>
              <a:t>kindl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spc="1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u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lang="en-IE" sz="5400" i="1" spc="-2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to</a:t>
            </a:r>
            <a:r>
              <a:rPr sz="5400" i="1" spc="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lov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.</a:t>
            </a:r>
            <a:endParaRPr sz="5400" dirty="0">
              <a:latin typeface="Pristina"/>
              <a:cs typeface="Pristina"/>
            </a:endParaRPr>
          </a:p>
          <a:p>
            <a:pPr marL="360363" marR="1829435">
              <a:lnSpc>
                <a:spcPct val="125800"/>
              </a:lnSpc>
            </a:pPr>
            <a:r>
              <a:rPr lang="en-IE" sz="2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/>
            </a:r>
            <a:br>
              <a:rPr lang="en-IE" sz="2400" i="1" spc="-5" dirty="0" smtClean="0">
                <a:solidFill>
                  <a:srgbClr val="365F91"/>
                </a:solidFill>
                <a:latin typeface="Pristina"/>
                <a:cs typeface="Pristina"/>
              </a:rPr>
            </a:b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Ma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y 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fir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spc="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f </a:t>
            </a:r>
            <a:r>
              <a:rPr sz="5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h</a:t>
            </a:r>
            <a:r>
              <a:rPr sz="5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lang="en-IE"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Spirit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>
                <a:solidFill>
                  <a:srgbClr val="365F91"/>
                </a:solidFill>
                <a:latin typeface="Pristina"/>
                <a:cs typeface="Pristina"/>
              </a:rPr>
              <a:t>fr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e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20" dirty="0">
                <a:solidFill>
                  <a:srgbClr val="365F91"/>
                </a:solidFill>
                <a:latin typeface="Pristina"/>
                <a:cs typeface="Pristina"/>
              </a:rPr>
              <a:t>u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s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to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live,</a:t>
            </a:r>
            <a:r>
              <a:rPr lang="en-IE" sz="5400" i="1" spc="-5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t</a:t>
            </a:r>
            <a:r>
              <a:rPr sz="5400" i="1" dirty="0" smtClean="0">
                <a:solidFill>
                  <a:srgbClr val="365F91"/>
                </a:solidFill>
                <a:latin typeface="Pristina"/>
                <a:cs typeface="Pristina"/>
              </a:rPr>
              <a:t>his</a:t>
            </a:r>
            <a:r>
              <a:rPr sz="5400" i="1" spc="-25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da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y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, t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o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ni</a:t>
            </a:r>
            <a:r>
              <a:rPr sz="5400" i="1" spc="5" dirty="0">
                <a:solidFill>
                  <a:srgbClr val="365F91"/>
                </a:solidFill>
                <a:latin typeface="Pristina"/>
                <a:cs typeface="Pristina"/>
              </a:rPr>
              <a:t>g</a:t>
            </a:r>
            <a:r>
              <a:rPr sz="5400" i="1" spc="-10" dirty="0">
                <a:solidFill>
                  <a:srgbClr val="365F91"/>
                </a:solidFill>
                <a:latin typeface="Pristina"/>
                <a:cs typeface="Pristina"/>
              </a:rPr>
              <a:t>ht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endParaRPr lang="en-IE" sz="5400" i="1" dirty="0" smtClean="0">
              <a:solidFill>
                <a:srgbClr val="365F91"/>
              </a:solidFill>
              <a:latin typeface="Pristina"/>
              <a:cs typeface="Pristina"/>
            </a:endParaRPr>
          </a:p>
          <a:p>
            <a:pPr marL="360363" marR="1829435">
              <a:lnSpc>
                <a:spcPct val="125800"/>
              </a:lnSpc>
            </a:pPr>
            <a:r>
              <a:rPr sz="5400" i="1" spc="-15" dirty="0" smtClean="0">
                <a:solidFill>
                  <a:srgbClr val="365F91"/>
                </a:solidFill>
                <a:latin typeface="Pristina"/>
                <a:cs typeface="Pristina"/>
              </a:rPr>
              <a:t>an</a:t>
            </a:r>
            <a:r>
              <a:rPr sz="5400" i="1" spc="-10" dirty="0" smtClean="0">
                <a:solidFill>
                  <a:srgbClr val="365F91"/>
                </a:solidFill>
                <a:latin typeface="Pristina"/>
                <a:cs typeface="Pristina"/>
              </a:rPr>
              <a:t>d</a:t>
            </a:r>
            <a:r>
              <a:rPr lang="en-IE" sz="5400" i="1" dirty="0" smtClean="0">
                <a:solidFill>
                  <a:srgbClr val="365F91"/>
                </a:solidFill>
                <a:latin typeface="Pristina"/>
                <a:cs typeface="Pristina"/>
              </a:rPr>
              <a:t> </a:t>
            </a:r>
            <a:r>
              <a:rPr sz="5400" i="1" spc="-5" dirty="0" smtClean="0">
                <a:solidFill>
                  <a:srgbClr val="365F91"/>
                </a:solidFill>
                <a:latin typeface="Pristina"/>
                <a:cs typeface="Pristina"/>
              </a:rPr>
              <a:t>foreve</a:t>
            </a:r>
            <a:r>
              <a:rPr sz="5400" i="1" spc="10" dirty="0" smtClean="0">
                <a:solidFill>
                  <a:srgbClr val="365F91"/>
                </a:solidFill>
                <a:latin typeface="Pristina"/>
                <a:cs typeface="Pristina"/>
              </a:rPr>
              <a:t>r</a:t>
            </a:r>
            <a:r>
              <a:rPr sz="5400" i="1" dirty="0">
                <a:solidFill>
                  <a:srgbClr val="365F91"/>
                </a:solidFill>
                <a:latin typeface="Pristina"/>
                <a:cs typeface="Pristina"/>
              </a:rPr>
              <a:t>.</a:t>
            </a:r>
            <a:endParaRPr sz="5400" dirty="0">
              <a:latin typeface="Pristina"/>
              <a:cs typeface="Pristina"/>
            </a:endParaRPr>
          </a:p>
        </p:txBody>
      </p:sp>
    </p:spTree>
    <p:extLst>
      <p:ext uri="{BB962C8B-B14F-4D97-AF65-F5344CB8AC3E}">
        <p14:creationId xmlns:p14="http://schemas.microsoft.com/office/powerpoint/2010/main" val="23859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854613"/>
            <a:ext cx="6384290" cy="448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Choose </a:t>
            </a:r>
            <a:r>
              <a:rPr sz="2400" b="1" spc="1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ne of</a:t>
            </a:r>
            <a:r>
              <a:rPr sz="2400" b="1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400" b="1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Fol</a:t>
            </a:r>
            <a:r>
              <a:rPr sz="2400" b="1" spc="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400" b="1" spc="15" dirty="0">
                <a:solidFill>
                  <a:srgbClr val="365F9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2110" indent="-359410">
              <a:lnSpc>
                <a:spcPts val="3080"/>
              </a:lnSpc>
              <a:buClr>
                <a:srgbClr val="365F91"/>
              </a:buClr>
              <a:buFont typeface="Arial"/>
              <a:buAutoNum type="arabicPeriod"/>
              <a:tabLst>
                <a:tab pos="372745" algn="l"/>
              </a:tabLst>
            </a:pP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Come </a:t>
            </a:r>
            <a:r>
              <a:rPr sz="2600" spc="-10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y S</a:t>
            </a:r>
            <a:r>
              <a:rPr sz="2600" spc="5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irit</a:t>
            </a:r>
            <a:endParaRPr sz="2600" dirty="0">
              <a:latin typeface="Arial"/>
              <a:cs typeface="Arial"/>
            </a:endParaRPr>
          </a:p>
          <a:p>
            <a:pPr marL="372110" marR="580390">
              <a:lnSpc>
                <a:spcPts val="2060"/>
              </a:lnSpc>
              <a:spcBef>
                <a:spcPts val="115"/>
              </a:spcBef>
            </a:pP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rack 2, C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me for Mer</a:t>
            </a:r>
            <a:r>
              <a:rPr sz="1800" spc="5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1800" spc="-160" dirty="0">
                <a:solidFill>
                  <a:srgbClr val="365F91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eresa Martin RSM)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72110" marR="549910" indent="-359410">
              <a:lnSpc>
                <a:spcPct val="96000"/>
              </a:lnSpc>
              <a:buClr>
                <a:srgbClr val="365F91"/>
              </a:buClr>
              <a:buFont typeface="Arial"/>
              <a:buAutoNum type="arabicPeriod" startAt="2"/>
              <a:tabLst>
                <a:tab pos="372745" algn="l"/>
              </a:tabLst>
            </a:pP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Con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ciou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ness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600" spc="-100" dirty="0" smtClean="0">
                <a:solidFill>
                  <a:srgbClr val="365F91"/>
                </a:solidFill>
                <a:latin typeface="Arial"/>
                <a:cs typeface="Arial"/>
              </a:rPr>
              <a:t>W</a:t>
            </a:r>
            <a:r>
              <a:rPr sz="2600" spc="-15" dirty="0" smtClean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600" dirty="0" smtClean="0">
                <a:solidFill>
                  <a:srgbClr val="365F91"/>
                </a:solidFill>
                <a:latin typeface="Arial"/>
                <a:cs typeface="Arial"/>
              </a:rPr>
              <a:t>k</a:t>
            </a:r>
            <a:r>
              <a:rPr sz="2600" spc="-15" dirty="0" smtClean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365F91"/>
                </a:solidFill>
                <a:latin typeface="Arial"/>
                <a:cs typeface="Arial"/>
              </a:rPr>
              <a:t>ng</a:t>
            </a:r>
            <a:r>
              <a:rPr lang="en-US" sz="2600" dirty="0" smtClean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r>
              <a:rPr sz="2600" spc="5" dirty="0" smtClean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lang="en-US" sz="2600" spc="5" dirty="0" smtClean="0">
                <a:solidFill>
                  <a:srgbClr val="365F91"/>
                </a:solidFill>
                <a:latin typeface="Arial"/>
                <a:cs typeface="Arial"/>
              </a:rPr>
              <a:t/>
            </a:r>
            <a:br>
              <a:rPr lang="en-US" sz="2600" spc="5" dirty="0" smtClean="0">
                <a:solidFill>
                  <a:srgbClr val="365F91"/>
                </a:solidFill>
                <a:latin typeface="Arial"/>
                <a:cs typeface="Arial"/>
              </a:rPr>
            </a:br>
            <a:r>
              <a:rPr sz="2200" i="1" spc="-15" dirty="0" smtClean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Jan</a:t>
            </a:r>
            <a:r>
              <a:rPr sz="2200" i="1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2200" i="1" spc="-3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v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otka</a:t>
            </a:r>
            <a:r>
              <a:rPr sz="2200" i="1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– Copy</a:t>
            </a:r>
            <a:r>
              <a:rPr sz="2200" i="1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pa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ste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this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link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into</a:t>
            </a:r>
            <a:r>
              <a:rPr sz="2200" i="1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200" i="1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215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ool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Bar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on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 your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200" i="1" spc="-35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2200" i="1" spc="-15" dirty="0">
                <a:solidFill>
                  <a:srgbClr val="365F91"/>
                </a:solidFill>
                <a:latin typeface="Arial"/>
                <a:cs typeface="Arial"/>
              </a:rPr>
              <a:t>pu</a:t>
            </a:r>
            <a:r>
              <a:rPr sz="2200" i="1" spc="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er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2200" i="1" spc="-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i="1" dirty="0" smtClean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200" i="1" spc="-5" dirty="0" smtClean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200" i="1" spc="-10" dirty="0" smtClean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200" i="1" spc="-15" dirty="0" smtClean="0">
                <a:solidFill>
                  <a:srgbClr val="365F91"/>
                </a:solidFill>
                <a:latin typeface="Arial"/>
                <a:cs typeface="Arial"/>
              </a:rPr>
              <a:t>ten</a:t>
            </a:r>
            <a:r>
              <a:rPr lang="en-US" sz="2200" i="1" dirty="0" smtClean="0">
                <a:solidFill>
                  <a:srgbClr val="365F91"/>
                </a:solidFill>
                <a:latin typeface="Arial"/>
                <a:cs typeface="Arial"/>
              </a:rPr>
              <a:t>)</a:t>
            </a:r>
            <a:r>
              <a:rPr lang="en-US" sz="2200" i="1" spc="-15" dirty="0" smtClean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br>
              <a:rPr lang="en-US" sz="2200" i="1" spc="-15" dirty="0" smtClean="0">
                <a:solidFill>
                  <a:srgbClr val="365F91"/>
                </a:solidFill>
                <a:latin typeface="Arial"/>
                <a:cs typeface="Arial"/>
              </a:rPr>
            </a:br>
            <a:endParaRPr sz="2200" dirty="0">
              <a:latin typeface="Arial"/>
              <a:cs typeface="Arial"/>
            </a:endParaRPr>
          </a:p>
          <a:p>
            <a:pPr marL="372110">
              <a:lnSpc>
                <a:spcPts val="2530"/>
              </a:lnSpc>
            </a:pPr>
            <a:r>
              <a:rPr lang="en-IE" sz="2000" u="heavy" spc="-10" dirty="0">
                <a:solidFill>
                  <a:srgbClr val="0080C3"/>
                </a:solidFill>
                <a:latin typeface="Arial"/>
                <a:cs typeface="Arial"/>
                <a:hlinkClick r:id="rId3"/>
              </a:rPr>
              <a:t>https://</a:t>
            </a:r>
            <a:r>
              <a:rPr lang="en-IE" sz="2000" u="heavy" spc="-10" dirty="0" smtClean="0">
                <a:solidFill>
                  <a:srgbClr val="0080C3"/>
                </a:solidFill>
                <a:latin typeface="Arial"/>
                <a:cs typeface="Arial"/>
                <a:hlinkClick r:id="rId3"/>
              </a:rPr>
              <a:t>www.youtube.com/watch?v=UvC0BV7Z0CA</a:t>
            </a:r>
            <a:endParaRPr lang="en-IE" sz="2000" u="heavy" spc="-10" dirty="0" smtClean="0">
              <a:solidFill>
                <a:srgbClr val="0080C3"/>
              </a:solidFill>
              <a:latin typeface="Arial"/>
              <a:cs typeface="Arial"/>
            </a:endParaRPr>
          </a:p>
          <a:p>
            <a:pPr marL="372110">
              <a:lnSpc>
                <a:spcPts val="2530"/>
              </a:lnSpc>
            </a:pPr>
            <a:endParaRPr sz="2450" dirty="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365F91"/>
              </a:buClr>
              <a:buFont typeface="Arial"/>
              <a:buAutoNum type="arabicPeriod" startAt="3"/>
              <a:tabLst>
                <a:tab pos="372745" algn="l"/>
              </a:tabLst>
            </a:pP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600" spc="-1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hymn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of yo</a:t>
            </a:r>
            <a:r>
              <a:rPr sz="2600" spc="5" dirty="0">
                <a:solidFill>
                  <a:srgbClr val="365F91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2600" spc="-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cho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/</a:t>
            </a:r>
            <a:r>
              <a:rPr sz="2600" spc="-1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e of silen</a:t>
            </a:r>
            <a:r>
              <a:rPr sz="2600" spc="-15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365F91"/>
                </a:solidFill>
                <a:latin typeface="Arial"/>
                <a:cs typeface="Arial"/>
              </a:rPr>
              <a:t>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198" y="6261100"/>
            <a:ext cx="6647628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" y="0"/>
            <a:ext cx="7549698" cy="106923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451" y="158749"/>
            <a:ext cx="7010400" cy="10374859"/>
          </a:xfrm>
          <a:prstGeom prst="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effectLst>
            <a:softEdge rad="317500"/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</a:pPr>
            <a:endParaRPr lang="en-IE" sz="2400" spc="140" dirty="0" smtClean="0">
              <a:solidFill>
                <a:srgbClr val="002866"/>
              </a:solidFill>
              <a:latin typeface="Comic Sans MS"/>
              <a:cs typeface="Comic Sans MS"/>
            </a:endParaRPr>
          </a:p>
          <a:p>
            <a:pPr marL="179388" algn="ctr">
              <a:lnSpc>
                <a:spcPct val="100000"/>
              </a:lnSpc>
            </a:pPr>
            <a:r>
              <a:rPr sz="2400" spc="140" dirty="0" smtClean="0">
                <a:solidFill>
                  <a:srgbClr val="002866"/>
                </a:solidFill>
                <a:latin typeface="Comic Sans MS"/>
                <a:cs typeface="Comic Sans MS"/>
              </a:rPr>
              <a:t>Re</a:t>
            </a:r>
            <a:r>
              <a:rPr sz="2400" spc="135" dirty="0" smtClean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400" spc="130" dirty="0" smtClean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2400" spc="125" dirty="0" smtClean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400" spc="140" dirty="0" smtClean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400" dirty="0" smtClean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endParaRPr sz="2400" dirty="0">
              <a:latin typeface="Comic Sans MS"/>
              <a:cs typeface="Comic Sans MS"/>
            </a:endParaRPr>
          </a:p>
          <a:p>
            <a:pPr marL="179388" marR="6350" algn="ctr" defTabSz="898525">
              <a:lnSpc>
                <a:spcPct val="116100"/>
              </a:lnSpc>
              <a:spcBef>
                <a:spcPts val="50"/>
              </a:spcBef>
            </a:pPr>
            <a:r>
              <a:rPr sz="1800" spc="85" dirty="0">
                <a:solidFill>
                  <a:srgbClr val="002866"/>
                </a:solidFill>
                <a:latin typeface="Comic Sans MS"/>
                <a:cs typeface="Comic Sans MS"/>
              </a:rPr>
              <a:t>De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wh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9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le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  </a:t>
            </a:r>
            <a:r>
              <a:rPr sz="1800" spc="3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3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3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er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a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wh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80" dirty="0" smtClean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21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di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21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21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ve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co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lle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ct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-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rt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spc="2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21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10" dirty="0" smtClean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2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som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-13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-13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wh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 </a:t>
            </a:r>
            <a:r>
              <a:rPr sz="1800" spc="-14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wh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18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18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21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pr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1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715" algn="ctr">
              <a:lnSpc>
                <a:spcPct val="116199"/>
              </a:lnSpc>
            </a:pPr>
            <a:r>
              <a:rPr sz="1800" spc="85" dirty="0">
                <a:solidFill>
                  <a:srgbClr val="002866"/>
                </a:solidFill>
                <a:latin typeface="Comic Sans MS"/>
                <a:cs typeface="Comic Sans MS"/>
              </a:rPr>
              <a:t>De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al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8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tho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 </a:t>
            </a:r>
            <a:r>
              <a:rPr sz="1800" spc="-2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23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23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21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ca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29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 smtClean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-22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lo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k </a:t>
            </a:r>
            <a:r>
              <a:rPr sz="1800" spc="-2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4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x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2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2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3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ss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4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ay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ac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pl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er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17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17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ti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-1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8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, </a:t>
            </a:r>
            <a:r>
              <a:rPr sz="1800" spc="229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229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229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1800" spc="229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tak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1800" spc="2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 smtClean="0">
                <a:solidFill>
                  <a:srgbClr val="002866"/>
                </a:solidFill>
                <a:latin typeface="Comic Sans MS"/>
                <a:cs typeface="Comic Sans MS"/>
              </a:rPr>
              <a:t>c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 smtClean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0" dirty="0" smtClean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24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229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1800" spc="2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rk</a:t>
            </a:r>
            <a:r>
              <a:rPr sz="1800" spc="100" dirty="0" smtClean="0">
                <a:solidFill>
                  <a:srgbClr val="002866"/>
                </a:solidFill>
                <a:latin typeface="Comic Sans MS"/>
                <a:cs typeface="Comic Sans MS"/>
              </a:rPr>
              <a:t>……</a:t>
            </a:r>
            <a:r>
              <a:rPr lang="en-IE" sz="1800" spc="10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10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1800" spc="22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1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1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110" dirty="0" smtClean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1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1800" spc="-5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5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5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4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4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4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4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4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4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br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co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el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195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195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90" dirty="0" smtClean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9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19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oth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204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el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9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-16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6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6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6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5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6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c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ay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500"/>
              </a:lnSpc>
            </a:pP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at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6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f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som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w </a:t>
            </a:r>
            <a:r>
              <a:rPr sz="1800" spc="-16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7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8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-170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ti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al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 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ur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os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 </a:t>
            </a:r>
            <a:r>
              <a:rPr sz="1800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Ou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lang="en-IE"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  <a:t/>
            </a:r>
            <a:br>
              <a:rPr lang="en-IE" sz="1800" spc="-10" dirty="0" smtClean="0">
                <a:solidFill>
                  <a:srgbClr val="002866"/>
                </a:solidFill>
                <a:latin typeface="Comic Sans MS"/>
                <a:cs typeface="Comic Sans MS"/>
              </a:rPr>
            </a:br>
            <a:r>
              <a:rPr sz="1800" spc="95" dirty="0" smtClean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05" dirty="0" smtClean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1800" spc="75" dirty="0" smtClean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dirty="0" smtClean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1800" spc="-5" dirty="0" smtClean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; 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1800" spc="20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iv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18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8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1800" spc="2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800" spc="100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1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1800" spc="7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800" spc="95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1800" spc="9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endParaRPr sz="18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269875" algn="ctr">
              <a:lnSpc>
                <a:spcPct val="100000"/>
              </a:lnSpc>
            </a:pPr>
            <a:r>
              <a:rPr sz="1900" i="1" spc="45" dirty="0" smtClean="0">
                <a:solidFill>
                  <a:srgbClr val="7030A0"/>
                </a:solidFill>
                <a:latin typeface="Comic Sans MS"/>
                <a:cs typeface="Comic Sans MS"/>
              </a:rPr>
              <a:t>Paus</a:t>
            </a:r>
            <a:r>
              <a:rPr sz="1900" i="1" spc="-65" dirty="0" smtClean="0">
                <a:solidFill>
                  <a:srgbClr val="7030A0"/>
                </a:solidFill>
                <a:latin typeface="Comic Sans MS"/>
                <a:cs typeface="Comic Sans MS"/>
              </a:rPr>
              <a:t>e</a:t>
            </a:r>
            <a:r>
              <a:rPr sz="1900" i="1" spc="180" dirty="0" smtClean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sz="1900" i="1" spc="25" dirty="0">
                <a:solidFill>
                  <a:srgbClr val="7030A0"/>
                </a:solidFill>
                <a:latin typeface="Comic Sans MS"/>
                <a:cs typeface="Comic Sans MS"/>
              </a:rPr>
              <a:t>f</a:t>
            </a:r>
            <a:r>
              <a:rPr sz="1900" i="1" spc="45" dirty="0">
                <a:solidFill>
                  <a:srgbClr val="7030A0"/>
                </a:solidFill>
                <a:latin typeface="Comic Sans MS"/>
                <a:cs typeface="Comic Sans MS"/>
              </a:rPr>
              <a:t>o</a:t>
            </a:r>
            <a:r>
              <a:rPr sz="1900" i="1" spc="-55" dirty="0">
                <a:solidFill>
                  <a:srgbClr val="7030A0"/>
                </a:solidFill>
                <a:latin typeface="Comic Sans MS"/>
                <a:cs typeface="Comic Sans MS"/>
              </a:rPr>
              <a:t>r</a:t>
            </a:r>
            <a:r>
              <a:rPr sz="1900" i="1" spc="180" dirty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sz="1900" i="1" spc="50" dirty="0">
                <a:solidFill>
                  <a:srgbClr val="7030A0"/>
                </a:solidFill>
                <a:latin typeface="Comic Sans MS"/>
                <a:cs typeface="Comic Sans MS"/>
              </a:rPr>
              <a:t>r</a:t>
            </a:r>
            <a:r>
              <a:rPr sz="1900" i="1" spc="25" dirty="0">
                <a:solidFill>
                  <a:srgbClr val="7030A0"/>
                </a:solidFill>
                <a:latin typeface="Comic Sans MS"/>
                <a:cs typeface="Comic Sans MS"/>
              </a:rPr>
              <a:t>e</a:t>
            </a:r>
            <a:r>
              <a:rPr sz="1900" i="1" spc="45" dirty="0">
                <a:solidFill>
                  <a:srgbClr val="7030A0"/>
                </a:solidFill>
                <a:latin typeface="Comic Sans MS"/>
                <a:cs typeface="Comic Sans MS"/>
              </a:rPr>
              <a:t>fle</a:t>
            </a:r>
            <a:r>
              <a:rPr sz="1900" i="1" spc="55" dirty="0">
                <a:solidFill>
                  <a:srgbClr val="7030A0"/>
                </a:solidFill>
                <a:latin typeface="Comic Sans MS"/>
                <a:cs typeface="Comic Sans MS"/>
              </a:rPr>
              <a:t>cti</a:t>
            </a:r>
            <a:r>
              <a:rPr sz="1900" i="1" spc="30" dirty="0">
                <a:solidFill>
                  <a:srgbClr val="7030A0"/>
                </a:solidFill>
                <a:latin typeface="Comic Sans MS"/>
                <a:cs typeface="Comic Sans MS"/>
              </a:rPr>
              <a:t>o</a:t>
            </a:r>
            <a:r>
              <a:rPr sz="1900" i="1" spc="-60" dirty="0">
                <a:solidFill>
                  <a:srgbClr val="7030A0"/>
                </a:solidFill>
                <a:latin typeface="Comic Sans MS"/>
                <a:cs typeface="Comic Sans MS"/>
              </a:rPr>
              <a:t>n</a:t>
            </a:r>
            <a:endParaRPr sz="1900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454">
            <a:off x="4616450" y="2984500"/>
            <a:ext cx="2606548" cy="3200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object 2"/>
          <p:cNvSpPr txBox="1"/>
          <p:nvPr/>
        </p:nvSpPr>
        <p:spPr>
          <a:xfrm>
            <a:off x="464312" y="432057"/>
            <a:ext cx="6648450" cy="96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25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2400" spc="120" dirty="0">
                <a:solidFill>
                  <a:srgbClr val="002866"/>
                </a:solidFill>
                <a:latin typeface="Comic Sans MS"/>
                <a:cs typeface="Comic Sans MS"/>
              </a:rPr>
              <a:t>sa</a:t>
            </a:r>
            <a:r>
              <a:rPr sz="2400" spc="12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400" spc="-20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2400" spc="28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400" spc="140" dirty="0">
                <a:solidFill>
                  <a:srgbClr val="002866"/>
                </a:solidFill>
                <a:latin typeface="Comic Sans MS"/>
                <a:cs typeface="Comic Sans MS"/>
              </a:rPr>
              <a:t>3</a:t>
            </a:r>
            <a:r>
              <a:rPr sz="2400" dirty="0">
                <a:solidFill>
                  <a:srgbClr val="002866"/>
                </a:solidFill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 a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all 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dw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ll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in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the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loved’s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rt!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ndon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rs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lf 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nto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ve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’s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nds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ou ho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 on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s,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for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thos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g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mselv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loved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ck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ood</a:t>
            </a:r>
            <a:endParaRPr sz="2000">
              <a:latin typeface="Comic Sans MS"/>
              <a:cs typeface="Comic Sans MS"/>
            </a:endParaRPr>
          </a:p>
          <a:p>
            <a:pPr marL="12700" marR="553085">
              <a:lnSpc>
                <a:spcPct val="115999"/>
              </a:lnSpc>
              <a:spcBef>
                <a:spcPts val="10"/>
              </a:spcBef>
              <a:tabLst>
                <a:tab pos="910590" algn="l"/>
              </a:tabLst>
            </a:pP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thing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.	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ryon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p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1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fro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ove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empty a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ungry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with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n;</a:t>
            </a:r>
            <a:endParaRPr sz="2000">
              <a:latin typeface="Comic Sans MS"/>
              <a:cs typeface="Comic Sans MS"/>
            </a:endParaRPr>
          </a:p>
          <a:p>
            <a:pPr marL="12700" marR="530860">
              <a:lnSpc>
                <a:spcPts val="2790"/>
              </a:lnSpc>
              <a:spcBef>
                <a:spcPts val="150"/>
              </a:spcBef>
            </a:pP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Bu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ose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spc="-2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open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hea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spc="-2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loved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re fi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led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ov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rflowi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g!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677795">
              <a:lnSpc>
                <a:spcPct val="115999"/>
              </a:lnSpc>
            </a:pP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K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p your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 open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fre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. Take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tim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dw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ll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ilenc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co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a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pea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ceful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pr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nc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rld.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For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 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de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of 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rts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hea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10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rmos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thoug</a:t>
            </a:r>
            <a:r>
              <a:rPr sz="2000" spc="-2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ts.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6199"/>
              </a:lnSpc>
              <a:tabLst>
                <a:tab pos="1561465" algn="l"/>
              </a:tabLst>
            </a:pP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Tho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gh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be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se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wit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m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 c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use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il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ss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d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troubles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2000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loved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i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ea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2000" spc="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comfort</a:t>
            </a:r>
            <a:r>
              <a:rPr sz="2000" spc="-2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us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in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our sorrow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,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to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str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th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n us on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our 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oul’s 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j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ourn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y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olen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.	T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B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loved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 th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li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f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e of all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surr</a:t>
            </a:r>
            <a:r>
              <a:rPr sz="2000" spc="-15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nd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r 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o L</a:t>
            </a:r>
            <a:r>
              <a:rPr sz="2000" spc="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002866"/>
                </a:solidFill>
                <a:latin typeface="Comic Sans MS"/>
                <a:cs typeface="Comic Sans MS"/>
              </a:rPr>
              <a:t>v</a:t>
            </a:r>
            <a:r>
              <a:rPr sz="2000" spc="-10" dirty="0">
                <a:solidFill>
                  <a:srgbClr val="002866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i="1" spc="-40" dirty="0">
                <a:solidFill>
                  <a:srgbClr val="002866"/>
                </a:solidFill>
                <a:latin typeface="Comic Sans MS"/>
                <a:cs typeface="Comic Sans MS"/>
              </a:rPr>
              <a:t>(Psa</a:t>
            </a:r>
            <a:r>
              <a:rPr sz="1650" i="1" spc="-1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650" i="1" spc="-45" dirty="0">
                <a:solidFill>
                  <a:srgbClr val="002866"/>
                </a:solidFill>
                <a:latin typeface="Comic Sans MS"/>
                <a:cs typeface="Comic Sans MS"/>
              </a:rPr>
              <a:t>ms</a:t>
            </a:r>
            <a:r>
              <a:rPr sz="1650" i="1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for</a:t>
            </a:r>
            <a:r>
              <a:rPr sz="1650" i="1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Prayin</a:t>
            </a:r>
            <a:r>
              <a:rPr sz="1650" i="1" spc="-30" dirty="0">
                <a:solidFill>
                  <a:srgbClr val="002866"/>
                </a:solidFill>
                <a:latin typeface="Comic Sans MS"/>
                <a:cs typeface="Comic Sans MS"/>
              </a:rPr>
              <a:t>g</a:t>
            </a:r>
            <a:r>
              <a:rPr sz="1650" i="1" spc="-20" dirty="0">
                <a:solidFill>
                  <a:srgbClr val="002866"/>
                </a:solidFill>
                <a:latin typeface="Comic Sans MS"/>
                <a:cs typeface="Comic Sans MS"/>
              </a:rPr>
              <a:t>. </a:t>
            </a:r>
            <a:r>
              <a:rPr sz="1650" i="1" spc="-55" dirty="0">
                <a:solidFill>
                  <a:srgbClr val="002866"/>
                </a:solidFill>
                <a:latin typeface="Comic Sans MS"/>
                <a:cs typeface="Comic Sans MS"/>
              </a:rPr>
              <a:t>A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650" i="1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invitati</a:t>
            </a:r>
            <a:r>
              <a:rPr sz="1650" i="1" spc="-25" dirty="0">
                <a:solidFill>
                  <a:srgbClr val="002866"/>
                </a:solidFill>
                <a:latin typeface="Comic Sans MS"/>
                <a:cs typeface="Comic Sans MS"/>
              </a:rPr>
              <a:t>o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n</a:t>
            </a:r>
            <a:r>
              <a:rPr sz="1650" i="1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to</a:t>
            </a:r>
            <a:r>
              <a:rPr sz="1650" i="1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55" dirty="0">
                <a:solidFill>
                  <a:srgbClr val="002866"/>
                </a:solidFill>
                <a:latin typeface="Comic Sans MS"/>
                <a:cs typeface="Comic Sans MS"/>
              </a:rPr>
              <a:t>w</a:t>
            </a:r>
            <a:r>
              <a:rPr sz="1650" i="1" spc="-40" dirty="0">
                <a:solidFill>
                  <a:srgbClr val="002866"/>
                </a:solidFill>
                <a:latin typeface="Comic Sans MS"/>
                <a:cs typeface="Comic Sans MS"/>
              </a:rPr>
              <a:t>ho</a:t>
            </a:r>
            <a:r>
              <a:rPr sz="1650" i="1" spc="-25" dirty="0">
                <a:solidFill>
                  <a:srgbClr val="002866"/>
                </a:solidFill>
                <a:latin typeface="Comic Sans MS"/>
                <a:cs typeface="Comic Sans MS"/>
              </a:rPr>
              <a:t>l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enes</a:t>
            </a:r>
            <a:r>
              <a:rPr sz="1650" i="1" spc="-30" dirty="0">
                <a:solidFill>
                  <a:srgbClr val="002866"/>
                </a:solidFill>
                <a:latin typeface="Comic Sans MS"/>
                <a:cs typeface="Comic Sans MS"/>
              </a:rPr>
              <a:t>s</a:t>
            </a:r>
            <a:r>
              <a:rPr sz="1650" i="1" spc="-20" dirty="0">
                <a:solidFill>
                  <a:srgbClr val="002866"/>
                </a:solidFill>
                <a:latin typeface="Comic Sans MS"/>
                <a:cs typeface="Comic Sans MS"/>
              </a:rPr>
              <a:t>.</a:t>
            </a:r>
            <a:r>
              <a:rPr sz="1650" i="1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45" dirty="0">
                <a:solidFill>
                  <a:srgbClr val="002866"/>
                </a:solidFill>
                <a:latin typeface="Comic Sans MS"/>
                <a:cs typeface="Comic Sans MS"/>
              </a:rPr>
              <a:t>Nan</a:t>
            </a:r>
            <a:r>
              <a:rPr sz="1650" i="1" spc="-15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30" dirty="0">
                <a:solidFill>
                  <a:srgbClr val="002866"/>
                </a:solidFill>
                <a:latin typeface="Comic Sans MS"/>
                <a:cs typeface="Comic Sans MS"/>
              </a:rPr>
              <a:t>C.</a:t>
            </a:r>
            <a:r>
              <a:rPr sz="1650" i="1" spc="-20" dirty="0">
                <a:solidFill>
                  <a:srgbClr val="002866"/>
                </a:solidFill>
                <a:latin typeface="Comic Sans MS"/>
                <a:cs typeface="Comic Sans MS"/>
              </a:rPr>
              <a:t> </a:t>
            </a:r>
            <a:r>
              <a:rPr sz="1650" i="1" spc="-45" dirty="0">
                <a:solidFill>
                  <a:srgbClr val="002866"/>
                </a:solidFill>
                <a:latin typeface="Comic Sans MS"/>
                <a:cs typeface="Comic Sans MS"/>
              </a:rPr>
              <a:t>Mer</a:t>
            </a:r>
            <a:r>
              <a:rPr sz="1650" i="1" spc="-25" dirty="0">
                <a:solidFill>
                  <a:srgbClr val="002866"/>
                </a:solidFill>
                <a:latin typeface="Comic Sans MS"/>
                <a:cs typeface="Comic Sans MS"/>
              </a:rPr>
              <a:t>rill)</a:t>
            </a:r>
            <a:endParaRPr sz="16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172085" marR="17780" algn="ctr">
              <a:lnSpc>
                <a:spcPct val="126299"/>
              </a:lnSpc>
            </a:pP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As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s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o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f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t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bac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kgrou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n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d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85" dirty="0">
                <a:solidFill>
                  <a:srgbClr val="55558D"/>
                </a:solidFill>
                <a:latin typeface="Comic Sans MS"/>
                <a:cs typeface="Comic Sans MS"/>
              </a:rPr>
              <a:t>m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usic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i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s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played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e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ach</a:t>
            </a:r>
            <a:r>
              <a:rPr sz="1900" b="1" i="1" spc="-3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person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 i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s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i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n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v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i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t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ed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 to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anoint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t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he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hand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of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a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p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erso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n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beside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them.</a:t>
            </a:r>
            <a:endParaRPr sz="1900">
              <a:latin typeface="Comic Sans MS"/>
              <a:cs typeface="Comic Sans MS"/>
            </a:endParaRPr>
          </a:p>
          <a:p>
            <a:pPr marL="135890" algn="ctr">
              <a:lnSpc>
                <a:spcPct val="100000"/>
              </a:lnSpc>
              <a:spcBef>
                <a:spcPts val="610"/>
              </a:spcBef>
            </a:pP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The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person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100" dirty="0">
                <a:solidFill>
                  <a:srgbClr val="55558D"/>
                </a:solidFill>
                <a:latin typeface="Comic Sans MS"/>
                <a:cs typeface="Comic Sans MS"/>
              </a:rPr>
              <a:t>m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ay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choose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wheth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e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r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to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na</a:t>
            </a:r>
            <a:r>
              <a:rPr sz="1900" b="1" i="1" spc="-105" dirty="0">
                <a:solidFill>
                  <a:srgbClr val="55558D"/>
                </a:solidFill>
                <a:latin typeface="Comic Sans MS"/>
                <a:cs typeface="Comic Sans MS"/>
              </a:rPr>
              <a:t>m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e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50" dirty="0">
                <a:solidFill>
                  <a:srgbClr val="55558D"/>
                </a:solidFill>
                <a:latin typeface="Comic Sans MS"/>
                <a:cs typeface="Comic Sans MS"/>
              </a:rPr>
              <a:t>silen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tly</a:t>
            </a:r>
            <a:endParaRPr sz="1900">
              <a:latin typeface="Comic Sans MS"/>
              <a:cs typeface="Comic Sans MS"/>
            </a:endParaRPr>
          </a:p>
          <a:p>
            <a:pPr marL="136525" algn="ctr">
              <a:lnSpc>
                <a:spcPct val="100000"/>
              </a:lnSpc>
              <a:spcBef>
                <a:spcPts val="600"/>
              </a:spcBef>
            </a:pP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or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o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p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e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nly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5" dirty="0">
                <a:solidFill>
                  <a:srgbClr val="55558D"/>
                </a:solidFill>
                <a:latin typeface="Comic Sans MS"/>
                <a:cs typeface="Comic Sans MS"/>
              </a:rPr>
              <a:t>a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p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articul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a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r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grieving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75" dirty="0">
                <a:solidFill>
                  <a:srgbClr val="55558D"/>
                </a:solidFill>
                <a:latin typeface="Comic Sans MS"/>
                <a:cs typeface="Comic Sans MS"/>
              </a:rPr>
              <a:t>a</a:t>
            </a:r>
            <a:r>
              <a:rPr sz="1900" b="1" i="1" spc="-55" dirty="0">
                <a:solidFill>
                  <a:srgbClr val="55558D"/>
                </a:solidFill>
                <a:latin typeface="Comic Sans MS"/>
                <a:cs typeface="Comic Sans MS"/>
              </a:rPr>
              <a:t>t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 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t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h</a:t>
            </a:r>
            <a:r>
              <a:rPr sz="1900" b="1" i="1" spc="-40" dirty="0">
                <a:solidFill>
                  <a:srgbClr val="55558D"/>
                </a:solidFill>
                <a:latin typeface="Comic Sans MS"/>
                <a:cs typeface="Comic Sans MS"/>
              </a:rPr>
              <a:t>i</a:t>
            </a:r>
            <a:r>
              <a:rPr sz="1900" b="1" i="1" spc="-60" dirty="0">
                <a:solidFill>
                  <a:srgbClr val="55558D"/>
                </a:solidFill>
                <a:latin typeface="Comic Sans MS"/>
                <a:cs typeface="Comic Sans MS"/>
              </a:rPr>
              <a:t>s t</a:t>
            </a:r>
            <a:r>
              <a:rPr sz="1900" b="1" i="1" spc="-45" dirty="0">
                <a:solidFill>
                  <a:srgbClr val="55558D"/>
                </a:solidFill>
                <a:latin typeface="Comic Sans MS"/>
                <a:cs typeface="Comic Sans MS"/>
              </a:rPr>
              <a:t>i</a:t>
            </a:r>
            <a:r>
              <a:rPr sz="1900" b="1" i="1" spc="-70" dirty="0">
                <a:solidFill>
                  <a:srgbClr val="55558D"/>
                </a:solidFill>
                <a:latin typeface="Comic Sans MS"/>
                <a:cs typeface="Comic Sans MS"/>
              </a:rPr>
              <a:t>me.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679381"/>
            <a:ext cx="6531609" cy="295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</a:pP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n  </a:t>
            </a:r>
            <a:r>
              <a:rPr sz="2200" spc="-2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3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b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eli</a:t>
            </a:r>
            <a:r>
              <a:rPr sz="2200" spc="-30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2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th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3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3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are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3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p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rtaker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s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 </a:t>
            </a:r>
            <a:r>
              <a:rPr sz="2200" spc="-2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n  </a:t>
            </a:r>
            <a:r>
              <a:rPr sz="2200" spc="-2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the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 commun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on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saints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no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tak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some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ime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 recal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l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29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ose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ha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v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die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d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d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esp</a:t>
            </a:r>
            <a:r>
              <a:rPr sz="2200" spc="-2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c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ially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29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hose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have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die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d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i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thin</a:t>
            </a:r>
            <a:r>
              <a:rPr sz="2200" spc="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this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past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y</a:t>
            </a:r>
            <a:r>
              <a:rPr sz="2200" spc="-2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ar,</a:t>
            </a:r>
            <a:r>
              <a:rPr sz="2200" spc="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fo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inspi- ration</a:t>
            </a:r>
            <a:r>
              <a:rPr sz="2200" spc="2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ese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people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v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bee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n</a:t>
            </a:r>
            <a:r>
              <a:rPr sz="2200" spc="2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2200" spc="2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us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f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or</a:t>
            </a:r>
            <a:r>
              <a:rPr sz="2200" spc="27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the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 mystery</a:t>
            </a:r>
            <a:r>
              <a:rPr sz="2200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2200" spc="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wh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a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r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365F91"/>
                </a:solidFill>
                <a:latin typeface="Comic Sans MS"/>
                <a:cs typeface="Comic Sans MS"/>
              </a:rPr>
              <a:t>wha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t</a:t>
            </a:r>
            <a:r>
              <a:rPr sz="2200" dirty="0">
                <a:solidFill>
                  <a:srgbClr val="365F91"/>
                </a:solidFill>
                <a:latin typeface="Comic Sans MS"/>
                <a:cs typeface="Comic Sans MS"/>
              </a:rPr>
              <a:t> w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365F91"/>
                </a:solidFill>
                <a:latin typeface="Comic Sans MS"/>
                <a:cs typeface="Comic Sans MS"/>
              </a:rPr>
              <a:t>cannot</a:t>
            </a:r>
            <a:r>
              <a:rPr sz="2200" spc="-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Comic Sans MS"/>
                <a:cs typeface="Comic Sans MS"/>
              </a:rPr>
              <a:t>see.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800">
              <a:latin typeface="Times New Roman"/>
              <a:cs typeface="Times New Roman"/>
            </a:endParaRPr>
          </a:p>
          <a:p>
            <a:pPr marL="1010919">
              <a:lnSpc>
                <a:spcPct val="100000"/>
              </a:lnSpc>
            </a:pPr>
            <a:r>
              <a:rPr sz="1900" i="1" spc="-70" dirty="0">
                <a:solidFill>
                  <a:srgbClr val="531C59"/>
                </a:solidFill>
                <a:latin typeface="Comic Sans MS"/>
                <a:cs typeface="Comic Sans MS"/>
              </a:rPr>
              <a:t>The</a:t>
            </a:r>
            <a:r>
              <a:rPr sz="1900" i="1" spc="-35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90" dirty="0">
                <a:solidFill>
                  <a:srgbClr val="531C59"/>
                </a:solidFill>
                <a:latin typeface="Comic Sans MS"/>
                <a:cs typeface="Comic Sans MS"/>
              </a:rPr>
              <a:t>N</a:t>
            </a:r>
            <a:r>
              <a:rPr sz="1900" i="1" spc="-70" dirty="0">
                <a:solidFill>
                  <a:srgbClr val="531C59"/>
                </a:solidFill>
                <a:latin typeface="Comic Sans MS"/>
                <a:cs typeface="Comic Sans MS"/>
              </a:rPr>
              <a:t>ames</a:t>
            </a:r>
            <a:r>
              <a:rPr sz="1900" i="1" spc="-30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60" dirty="0">
                <a:solidFill>
                  <a:srgbClr val="531C59"/>
                </a:solidFill>
                <a:latin typeface="Comic Sans MS"/>
                <a:cs typeface="Comic Sans MS"/>
              </a:rPr>
              <a:t>of</a:t>
            </a:r>
            <a:r>
              <a:rPr sz="1900" i="1" spc="-35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50" dirty="0">
                <a:solidFill>
                  <a:srgbClr val="531C59"/>
                </a:solidFill>
                <a:latin typeface="Comic Sans MS"/>
                <a:cs typeface="Comic Sans MS"/>
              </a:rPr>
              <a:t>t</a:t>
            </a:r>
            <a:r>
              <a:rPr sz="1900" i="1" spc="-65" dirty="0">
                <a:solidFill>
                  <a:srgbClr val="531C59"/>
                </a:solidFill>
                <a:latin typeface="Comic Sans MS"/>
                <a:cs typeface="Comic Sans MS"/>
              </a:rPr>
              <a:t>hose</a:t>
            </a:r>
            <a:r>
              <a:rPr sz="1900" i="1" spc="-35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80" dirty="0">
                <a:solidFill>
                  <a:srgbClr val="531C59"/>
                </a:solidFill>
                <a:latin typeface="Comic Sans MS"/>
                <a:cs typeface="Comic Sans MS"/>
              </a:rPr>
              <a:t>wh</a:t>
            </a:r>
            <a:r>
              <a:rPr sz="1900" i="1" spc="-60" dirty="0">
                <a:solidFill>
                  <a:srgbClr val="531C59"/>
                </a:solidFill>
                <a:latin typeface="Comic Sans MS"/>
                <a:cs typeface="Comic Sans MS"/>
              </a:rPr>
              <a:t>o</a:t>
            </a:r>
            <a:r>
              <a:rPr sz="1900" i="1" spc="-30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55" dirty="0">
                <a:solidFill>
                  <a:srgbClr val="531C59"/>
                </a:solidFill>
                <a:latin typeface="Comic Sans MS"/>
                <a:cs typeface="Comic Sans MS"/>
              </a:rPr>
              <a:t>di</a:t>
            </a:r>
            <a:r>
              <a:rPr sz="1900" i="1" spc="-80" dirty="0">
                <a:solidFill>
                  <a:srgbClr val="531C59"/>
                </a:solidFill>
                <a:latin typeface="Comic Sans MS"/>
                <a:cs typeface="Comic Sans MS"/>
              </a:rPr>
              <a:t>e</a:t>
            </a:r>
            <a:r>
              <a:rPr sz="1900" i="1" spc="-70" dirty="0">
                <a:solidFill>
                  <a:srgbClr val="531C59"/>
                </a:solidFill>
                <a:latin typeface="Comic Sans MS"/>
                <a:cs typeface="Comic Sans MS"/>
              </a:rPr>
              <a:t>d</a:t>
            </a:r>
            <a:r>
              <a:rPr sz="1900" i="1" spc="-35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60" dirty="0">
                <a:solidFill>
                  <a:srgbClr val="531C59"/>
                </a:solidFill>
                <a:latin typeface="Comic Sans MS"/>
                <a:cs typeface="Comic Sans MS"/>
              </a:rPr>
              <a:t>are</a:t>
            </a:r>
            <a:r>
              <a:rPr sz="1900" i="1" spc="-35" dirty="0">
                <a:solidFill>
                  <a:srgbClr val="531C59"/>
                </a:solidFill>
                <a:latin typeface="Comic Sans MS"/>
                <a:cs typeface="Comic Sans MS"/>
              </a:rPr>
              <a:t> </a:t>
            </a:r>
            <a:r>
              <a:rPr sz="1900" i="1" spc="-60" dirty="0">
                <a:solidFill>
                  <a:srgbClr val="531C59"/>
                </a:solidFill>
                <a:latin typeface="Comic Sans MS"/>
                <a:cs typeface="Comic Sans MS"/>
              </a:rPr>
              <a:t>recalled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458" y="5815469"/>
            <a:ext cx="3306953" cy="45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3722" y="8847594"/>
            <a:ext cx="3288411" cy="458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4770" y="6425437"/>
            <a:ext cx="3349371" cy="2266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686" y="446239"/>
            <a:ext cx="6697345" cy="9663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3998" y="813536"/>
            <a:ext cx="6147435" cy="8979535"/>
          </a:xfrm>
          <a:custGeom>
            <a:avLst/>
            <a:gdLst/>
            <a:ahLst/>
            <a:cxnLst/>
            <a:rect l="l" t="t" r="r" b="b"/>
            <a:pathLst>
              <a:path w="6147434" h="8979535">
                <a:moveTo>
                  <a:pt x="0" y="8979535"/>
                </a:moveTo>
                <a:lnTo>
                  <a:pt x="6147308" y="8979535"/>
                </a:lnTo>
                <a:lnTo>
                  <a:pt x="6147308" y="0"/>
                </a:lnTo>
                <a:lnTo>
                  <a:pt x="0" y="0"/>
                </a:lnTo>
                <a:lnTo>
                  <a:pt x="0" y="8979535"/>
                </a:lnTo>
                <a:close/>
              </a:path>
            </a:pathLst>
          </a:custGeom>
          <a:solidFill>
            <a:srgbClr val="3D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7036" y="903025"/>
            <a:ext cx="6100445" cy="866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Comic Sans MS"/>
                <a:cs typeface="Comic Sans MS"/>
              </a:rPr>
              <a:t>Refl</a:t>
            </a:r>
            <a:r>
              <a:rPr sz="17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omic Sans MS"/>
                <a:cs typeface="Comic Sans MS"/>
              </a:rPr>
              <a:t>cti</a:t>
            </a:r>
            <a:r>
              <a:rPr sz="1700" b="1" spc="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endParaRPr sz="1700">
              <a:latin typeface="Comic Sans MS"/>
              <a:cs typeface="Comic Sans MS"/>
            </a:endParaRPr>
          </a:p>
          <a:p>
            <a:pPr marL="12065" marR="5080" indent="-1905" algn="ctr">
              <a:lnSpc>
                <a:spcPct val="116100"/>
              </a:lnSpc>
              <a:spcBef>
                <a:spcPts val="5"/>
              </a:spcBef>
              <a:tabLst>
                <a:tab pos="1213485" algn="l"/>
                <a:tab pos="2447290" algn="l"/>
                <a:tab pos="2593340" algn="l"/>
                <a:tab pos="3088640" algn="l"/>
                <a:tab pos="4058920" algn="l"/>
                <a:tab pos="4652645" algn="l"/>
                <a:tab pos="4819015" algn="l"/>
                <a:tab pos="5191760" algn="l"/>
                <a:tab pos="5250180" algn="l"/>
                <a:tab pos="5693410" algn="l"/>
              </a:tabLst>
            </a:pP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J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udy </a:t>
            </a:r>
            <a:r>
              <a:rPr sz="1700" spc="-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na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1700" spc="-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700" spc="-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her </a:t>
            </a:r>
            <a:r>
              <a:rPr sz="1700" spc="-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bo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k </a:t>
            </a:r>
            <a:r>
              <a:rPr sz="1700" spc="-1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“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adical </a:t>
            </a:r>
            <a:r>
              <a:rPr sz="1700" spc="-1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Amaze</a:t>
            </a:r>
            <a:r>
              <a:rPr sz="1700" spc="-2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ent” </a:t>
            </a:r>
            <a:r>
              <a:rPr sz="1700" spc="-1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says </a:t>
            </a:r>
            <a:r>
              <a:rPr sz="1700" spc="-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hat superno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deat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er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pti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 of the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tars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	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says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he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ubb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Spa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ele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sc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ope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ho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ogra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hs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em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 so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stunni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gly</a:t>
            </a:r>
            <a:r>
              <a:rPr sz="1700" spc="20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bea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ifu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spc="2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easy</a:t>
            </a:r>
            <a:r>
              <a:rPr sz="1700" spc="20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forge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what w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see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re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lly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image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assing</a:t>
            </a:r>
            <a:r>
              <a:rPr sz="1700" spc="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away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700" spc="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coming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be, ic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22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2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700" spc="2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us</a:t>
            </a:r>
            <a:r>
              <a:rPr sz="1700" spc="2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2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2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heart</a:t>
            </a:r>
            <a:r>
              <a:rPr sz="1700" spc="22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2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My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sz="1700" spc="22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itse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	The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ivin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over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life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beh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alf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eve</a:t>
            </a:r>
            <a:r>
              <a:rPr sz="1700" spc="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ex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an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creativity</a:t>
            </a:r>
            <a:r>
              <a:rPr sz="1700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is integra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li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itse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		W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1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1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cruc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</a:t>
            </a:r>
            <a:r>
              <a:rPr sz="17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1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ch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fl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fr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death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sz="17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bu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meet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ace.		Like</a:t>
            </a:r>
            <a:r>
              <a:rPr sz="17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superno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	e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x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plos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ons	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	shatter	ev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y		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recogniz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frag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ent</a:t>
            </a:r>
            <a:r>
              <a:rPr sz="1700" spc="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life,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capa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le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transc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ence,</a:t>
            </a:r>
            <a:r>
              <a:rPr sz="1700" spc="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cap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of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ever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ow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deat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 ha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fina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 s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y.	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(Page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11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8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ff)</a:t>
            </a:r>
            <a:endParaRPr sz="17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spc="-60" dirty="0">
                <a:solidFill>
                  <a:srgbClr val="FFFFFF"/>
                </a:solidFill>
                <a:latin typeface="Comic Sans MS"/>
                <a:cs typeface="Comic Sans MS"/>
              </a:rPr>
              <a:t>Pa</a:t>
            </a:r>
            <a:r>
              <a:rPr sz="1800" b="1" i="1" spc="-55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800" b="1" i="1" spc="-60" dirty="0">
                <a:solidFill>
                  <a:srgbClr val="FFFFFF"/>
                </a:solidFill>
                <a:latin typeface="Comic Sans MS"/>
                <a:cs typeface="Comic Sans MS"/>
              </a:rPr>
              <a:t>se</a:t>
            </a:r>
            <a:r>
              <a:rPr sz="1800" b="1" i="1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i="1" spc="-60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800" b="1" i="1" spc="-55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1800" b="1" i="1" spc="-70" dirty="0">
                <a:solidFill>
                  <a:srgbClr val="FFFFFF"/>
                </a:solidFill>
                <a:latin typeface="Comic Sans MS"/>
                <a:cs typeface="Comic Sans MS"/>
              </a:rPr>
              <a:t>Ref</a:t>
            </a:r>
            <a:r>
              <a:rPr sz="1800" b="1" i="1" spc="-5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i="1" spc="-60" dirty="0">
                <a:solidFill>
                  <a:srgbClr val="FFFFFF"/>
                </a:solidFill>
                <a:latin typeface="Comic Sans MS"/>
                <a:cs typeface="Comic Sans MS"/>
              </a:rPr>
              <a:t>ection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6199"/>
              </a:lnSpc>
            </a:pP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We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bel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eve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God</a:t>
            </a:r>
            <a:r>
              <a:rPr sz="1700" spc="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pre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ent</a:t>
            </a:r>
            <a:r>
              <a:rPr sz="1700" spc="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omb</a:t>
            </a:r>
            <a:r>
              <a:rPr sz="1700" spc="1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700" spc="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wai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ing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crea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iracl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es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odnes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love,</a:t>
            </a:r>
            <a:r>
              <a:rPr sz="1700" spc="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ace,</a:t>
            </a:r>
            <a:r>
              <a:rPr sz="1700" spc="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700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the resto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ation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 all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thin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s.</a:t>
            </a:r>
            <a:endParaRPr sz="17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123950">
              <a:lnSpc>
                <a:spcPct val="115900"/>
              </a:lnSpc>
            </a:pP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cent</a:t>
            </a:r>
            <a:r>
              <a:rPr sz="1700" spc="-2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our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wai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eeds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ann</a:t>
            </a:r>
            <a:r>
              <a:rPr sz="1700" spc="-2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nced 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all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sig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7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all kin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ne</a:t>
            </a:r>
            <a:r>
              <a:rPr sz="1700" spc="-2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...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7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hum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le cou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age.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...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...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...</a:t>
            </a:r>
            <a:endParaRPr sz="1700">
              <a:latin typeface="Comic Sans MS"/>
              <a:cs typeface="Comic Sans MS"/>
            </a:endParaRPr>
          </a:p>
          <a:p>
            <a:pPr marL="12700" marR="2860675">
              <a:lnSpc>
                <a:spcPct val="115900"/>
              </a:lnSpc>
              <a:spcBef>
                <a:spcPts val="10"/>
              </a:spcBef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lives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ag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le ho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..</a:t>
            </a:r>
            <a:r>
              <a:rPr sz="1700" spc="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fai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hful</a:t>
            </a:r>
            <a:r>
              <a:rPr sz="1700" spc="-2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ess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700">
              <a:latin typeface="Comic Sans MS"/>
              <a:cs typeface="Comic Sans MS"/>
            </a:endParaRPr>
          </a:p>
          <a:p>
            <a:pPr marL="12700" marR="3287395">
              <a:lnSpc>
                <a:spcPts val="2380"/>
              </a:lnSpc>
              <a:spcBef>
                <a:spcPts val="120"/>
              </a:spcBef>
            </a:pP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Life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stron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ge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tha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ea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th.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ie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ve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7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185"/>
              </a:spcBef>
            </a:pP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thi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 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 l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ve.</a:t>
            </a:r>
            <a:endParaRPr sz="170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486</Words>
  <Application>Microsoft Office PowerPoint</Application>
  <PresentationFormat>Custom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Brush Script MT</vt:lpstr>
      <vt:lpstr>Calibri</vt:lpstr>
      <vt:lpstr>Cambria</vt:lpstr>
      <vt:lpstr>Comic Sans MS</vt:lpstr>
      <vt:lpstr>Gabriola</vt:lpstr>
      <vt:lpstr>Pristina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Dolores Moore</dc:creator>
  <cp:lastModifiedBy>Dolores Moore</cp:lastModifiedBy>
  <cp:revision>11</cp:revision>
  <dcterms:created xsi:type="dcterms:W3CDTF">2020-01-22T09:37:38Z</dcterms:created>
  <dcterms:modified xsi:type="dcterms:W3CDTF">2020-10-08T10:41:44Z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2017-10-26T00:00:00Z</vt:filetime>
  </property>
  <property fmtid="{D5CDD505-2E9C-101B-9397-08002B2CF9AE}" pid="3" name="LastSaved">
    <vt:filetime>2020-01-22T00:00:00Z</vt:filetime>
  </property>
</Properties>
</file>