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5" r:id="rId14"/>
  </p:sldIdLst>
  <p:sldSz cx="5829300" cy="8242300"/>
  <p:notesSz cx="5829300" cy="8242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FFF3FF"/>
    <a:srgbClr val="E3F3D1"/>
    <a:srgbClr val="FFEBFF"/>
    <a:srgbClr val="FFFFC1"/>
    <a:srgbClr val="E1F2CE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1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50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97" y="2555113"/>
            <a:ext cx="4954905" cy="173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4395" y="4615688"/>
            <a:ext cx="4080509" cy="2060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 flip="none" rotWithShape="1">
          <a:gsLst>
            <a:gs pos="83000">
              <a:schemeClr val="accent1">
                <a:alpha val="31000"/>
                <a:lumMod val="4000"/>
                <a:lumOff val="96000"/>
              </a:schemeClr>
            </a:gs>
            <a:gs pos="2000">
              <a:schemeClr val="bg1"/>
            </a:gs>
            <a:gs pos="17000">
              <a:srgbClr val="E1F2CE"/>
            </a:gs>
            <a:gs pos="57000">
              <a:srgbClr val="FFF3FF"/>
            </a:gs>
            <a:gs pos="29000">
              <a:schemeClr val="bg1">
                <a:alpha val="28000"/>
              </a:schemeClr>
            </a:gs>
            <a:gs pos="43000">
              <a:schemeClr val="accent3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  <a:gs pos="68000">
              <a:srgbClr val="FFFFC1">
                <a:alpha val="54000"/>
              </a:srgb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829300" cy="82423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1000"/>
                  <a:lumMod val="4000"/>
                  <a:lumOff val="96000"/>
                </a:schemeClr>
              </a:gs>
              <a:gs pos="51000">
                <a:srgbClr val="E3F3D1"/>
              </a:gs>
              <a:gs pos="79634">
                <a:srgbClr val="FFCCFF"/>
              </a:gs>
              <a:gs pos="33000">
                <a:schemeClr val="bg1">
                  <a:alpha val="28000"/>
                </a:schemeClr>
              </a:gs>
              <a:gs pos="10000">
                <a:schemeClr val="accent3">
                  <a:lumMod val="20000"/>
                  <a:lumOff val="80000"/>
                </a:schemeClr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rgbClr val="FFFF00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403264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1465" y="1895729"/>
            <a:ext cx="2535745" cy="5439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02089" y="1895729"/>
            <a:ext cx="2535745" cy="5439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403264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1686" y="1156140"/>
            <a:ext cx="2725927" cy="113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403264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6124" y="2590687"/>
            <a:ext cx="3337050" cy="309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3264"/>
                </a:solidFill>
                <a:latin typeface="Tempus Sans ITC"/>
                <a:cs typeface="Tempus Sans IT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81962" y="7665339"/>
            <a:ext cx="1865375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1465" y="7665339"/>
            <a:ext cx="1340739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7096" y="7665339"/>
            <a:ext cx="1340739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1450" y="5187950"/>
            <a:ext cx="5581650" cy="289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1480" marR="403225" algn="ctr">
              <a:lnSpc>
                <a:spcPct val="117100"/>
              </a:lnSpc>
            </a:pPr>
            <a:r>
              <a:rPr sz="2000" spc="-7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W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p</a:t>
            </a:r>
            <a:r>
              <a:rPr sz="2000" spc="-3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oclaim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ﬁ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of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those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wh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h</a:t>
            </a:r>
            <a:r>
              <a:rPr sz="2000" spc="-3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v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g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on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lang="en-US" sz="2000" spc="-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/>
            </a:r>
            <a:br>
              <a:rPr lang="en-US" sz="2000" spc="-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</a:br>
            <a:r>
              <a:rPr sz="2000" spc="-1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be</a:t>
            </a:r>
            <a:r>
              <a:rPr sz="2000" spc="-4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</a:t>
            </a:r>
            <a:r>
              <a:rPr sz="2000" spc="-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spc="-2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us</a:t>
            </a:r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has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n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v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er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ft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this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earth.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 marL="441959" marR="434340" indent="-635" algn="ctr">
              <a:lnSpc>
                <a:spcPct val="117000"/>
              </a:lnSpc>
            </a:pPr>
            <a:r>
              <a:rPr sz="2000" spc="-7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W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hear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ened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by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truth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i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sac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ed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ﬁ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ha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s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bec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me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an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ernal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lig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h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leads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us</a:t>
            </a:r>
            <a:r>
              <a:rPr lang="en-IE"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on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,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 marL="12700" marR="5080" algn="ctr">
              <a:lnSpc>
                <a:spcPts val="1970"/>
              </a:lnSpc>
              <a:spcBef>
                <a:spcPts val="105"/>
              </a:spcBef>
            </a:pP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 ﬁ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c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n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tinually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blessing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us,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en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c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ou</a:t>
            </a:r>
            <a:r>
              <a:rPr sz="2000" spc="-4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aging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us, </a:t>
            </a:r>
            <a:r>
              <a:rPr lang="en-IE"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/>
            </a:r>
            <a:br>
              <a:rPr lang="en-IE"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</a:b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aﬃrming</a:t>
            </a:r>
            <a:r>
              <a:rPr sz="200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us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li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v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our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li</a:t>
            </a:r>
            <a:r>
              <a:rPr sz="2000" spc="-4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fulle</a:t>
            </a:r>
            <a:r>
              <a:rPr sz="2000" spc="-3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s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2000" spc="-4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or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ou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r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w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n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b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n</a:t>
            </a:r>
            <a:r>
              <a:rPr sz="2000" spc="-2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</a:t>
            </a:r>
            <a:r>
              <a:rPr sz="2000" spc="-1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ﬁ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 a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s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well</a:t>
            </a:r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as </a:t>
            </a:r>
            <a:r>
              <a:rPr sz="2000" spc="-4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or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the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g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ood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of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all</a:t>
            </a:r>
            <a:r>
              <a:rPr sz="20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 </a:t>
            </a:r>
            <a:r>
              <a:rPr sz="2000" spc="-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li</a:t>
            </a:r>
            <a:r>
              <a:rPr sz="2000" spc="-4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f</a:t>
            </a:r>
            <a:r>
              <a:rPr sz="2000" spc="-1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Calibri"/>
              </a:rPr>
              <a:t>e.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Calibri"/>
            </a:endParaRPr>
          </a:p>
          <a:p>
            <a:pPr marL="1597660">
              <a:lnSpc>
                <a:spcPct val="100000"/>
              </a:lnSpc>
              <a:spcBef>
                <a:spcPts val="170"/>
              </a:spcBef>
            </a:pPr>
            <a:r>
              <a:rPr lang="en-IE" sz="1400" spc="-6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  </a:t>
            </a:r>
          </a:p>
          <a:p>
            <a:pPr marL="1597660">
              <a:lnSpc>
                <a:spcPct val="100000"/>
              </a:lnSpc>
              <a:spcBef>
                <a:spcPts val="170"/>
              </a:spcBef>
            </a:pPr>
            <a:r>
              <a:rPr lang="en-IE" sz="1400" spc="-6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 </a:t>
            </a:r>
            <a:r>
              <a:rPr lang="en-IE" sz="1400" spc="-6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                                                                                     </a:t>
            </a:r>
            <a:r>
              <a:rPr sz="1400" spc="-65" dirty="0" smtClean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(</a:t>
            </a:r>
            <a:r>
              <a:rPr sz="1400" spc="-6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Joh</a:t>
            </a:r>
            <a:r>
              <a:rPr sz="140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n</a:t>
            </a:r>
            <a:r>
              <a:rPr sz="1400" spc="-120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 </a:t>
            </a:r>
            <a:r>
              <a:rPr sz="1400" spc="-75" dirty="0">
                <a:solidFill>
                  <a:srgbClr val="48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Bell MT"/>
              </a:rPr>
              <a:t>Schwiebert)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Bell MT"/>
            </a:endParaRPr>
          </a:p>
        </p:txBody>
      </p:sp>
      <p:sp>
        <p:nvSpPr>
          <p:cNvPr id="5" name="bk object 16"/>
          <p:cNvSpPr/>
          <p:nvPr/>
        </p:nvSpPr>
        <p:spPr>
          <a:xfrm>
            <a:off x="247650" y="1530350"/>
            <a:ext cx="5334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857250" y="234950"/>
            <a:ext cx="4438650" cy="991345"/>
            <a:chOff x="1314450" y="138152"/>
            <a:chExt cx="4438650" cy="991345"/>
          </a:xfrm>
        </p:grpSpPr>
        <p:sp>
          <p:nvSpPr>
            <p:cNvPr id="2" name="object 2"/>
            <p:cNvSpPr txBox="1"/>
            <p:nvPr/>
          </p:nvSpPr>
          <p:spPr>
            <a:xfrm>
              <a:off x="1314450" y="138152"/>
              <a:ext cx="263715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3600" spc="120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Remembranc</a:t>
              </a:r>
              <a:r>
                <a:rPr sz="3600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e</a:t>
              </a:r>
              <a:r>
                <a:rPr sz="2800" i="1" spc="120" dirty="0">
                  <a:solidFill>
                    <a:srgbClr val="480092"/>
                  </a:solidFill>
                  <a:latin typeface="Aquarelle"/>
                  <a:cs typeface="Aquarelle"/>
                </a:rPr>
                <a:t> </a:t>
              </a:r>
              <a:r>
                <a:rPr sz="2000" i="1" spc="75" dirty="0" smtClean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quarelle"/>
                  <a:cs typeface="Aquarelle"/>
                </a:rPr>
                <a:t>o</a:t>
              </a:r>
              <a:r>
                <a:rPr sz="2000" i="1" dirty="0" smtClean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quarelle"/>
                  <a:cs typeface="Aquarelle"/>
                </a:rPr>
                <a:t>f</a:t>
              </a:r>
              <a:endPara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quarelle"/>
                <a:cs typeface="Aquarelle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781300" y="637054"/>
              <a:ext cx="2971800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3200" spc="105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Belove</a:t>
              </a:r>
              <a:r>
                <a:rPr sz="3200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d</a:t>
              </a:r>
              <a:r>
                <a:rPr sz="3200" spc="210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 </a:t>
              </a:r>
              <a:r>
                <a:rPr sz="3200" spc="105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  <a:cs typeface="Aquarelle"/>
                </a:rPr>
                <a:t>Departed</a:t>
              </a:r>
              <a:endPara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quarelle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57879" y="657619"/>
              <a:ext cx="5533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IE" sz="2000" i="1" spc="75" dirty="0">
                  <a:solidFill>
                    <a:srgbClr val="480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quarelle"/>
                  <a:cs typeface="Aquarelle"/>
                </a:rPr>
                <a:t>our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1450" y="1149350"/>
            <a:ext cx="54864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450" y="387350"/>
            <a:ext cx="5562600" cy="7543800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vert="horz" wrap="none" lIns="0" tIns="0" rIns="0" bIns="0" rtlCol="0">
            <a:noAutofit/>
          </a:bodyPr>
          <a:lstStyle/>
          <a:p>
            <a:pPr marL="87313" marR="207010">
              <a:lnSpc>
                <a:spcPct val="101800"/>
              </a:lnSpc>
            </a:pP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The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names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of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5" dirty="0">
                <a:solidFill>
                  <a:srgbClr val="FF0066"/>
                </a:solidFill>
                <a:latin typeface="Candara"/>
                <a:cs typeface="Candara"/>
              </a:rPr>
              <a:t>th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e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S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i</a:t>
            </a:r>
            <a:r>
              <a:rPr sz="1400" b="1" i="1" spc="-15" dirty="0">
                <a:solidFill>
                  <a:srgbClr val="FF0066"/>
                </a:solidFill>
                <a:latin typeface="Candara"/>
                <a:cs typeface="Candara"/>
              </a:rPr>
              <a:t>ster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s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who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di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e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during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5" dirty="0">
                <a:solidFill>
                  <a:srgbClr val="FF0066"/>
                </a:solidFill>
                <a:latin typeface="Candara"/>
                <a:cs typeface="Candara"/>
              </a:rPr>
              <a:t>th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e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year</a:t>
            </a:r>
            <a:r>
              <a:rPr sz="1400" b="1" i="1" spc="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lang="en-US" sz="1400" b="1" i="1" spc="5" dirty="0" smtClean="0">
                <a:solidFill>
                  <a:srgbClr val="FF0066"/>
                </a:solidFill>
                <a:latin typeface="Candara"/>
                <a:cs typeface="Candara"/>
              </a:rPr>
              <a:t/>
            </a:r>
            <a:br>
              <a:rPr lang="en-US" sz="1400" b="1" i="1" spc="5" dirty="0" smtClean="0">
                <a:solidFill>
                  <a:srgbClr val="FF0066"/>
                </a:solidFill>
                <a:latin typeface="Candara"/>
                <a:cs typeface="Candara"/>
              </a:rPr>
            </a:br>
            <a:r>
              <a:rPr sz="1400" b="1" i="1" spc="-15" dirty="0" smtClean="0">
                <a:solidFill>
                  <a:srgbClr val="FF0066"/>
                </a:solidFill>
                <a:latin typeface="Candara"/>
                <a:cs typeface="Candara"/>
              </a:rPr>
              <a:t>ar</a:t>
            </a:r>
            <a:r>
              <a:rPr sz="1400" b="1" i="1" spc="-10" dirty="0" smtClean="0">
                <a:solidFill>
                  <a:srgbClr val="FF0066"/>
                </a:solidFill>
                <a:latin typeface="Candara"/>
                <a:cs typeface="Candara"/>
              </a:rPr>
              <a:t>e</a:t>
            </a:r>
            <a:r>
              <a:rPr sz="1400" b="1" i="1" dirty="0" smtClean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read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5" dirty="0">
                <a:solidFill>
                  <a:srgbClr val="FF0066"/>
                </a:solidFill>
                <a:latin typeface="Candara"/>
                <a:cs typeface="Candara"/>
              </a:rPr>
              <a:t>an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remembered</a:t>
            </a:r>
            <a:endParaRPr sz="1400" dirty="0">
              <a:solidFill>
                <a:srgbClr val="FF0066"/>
              </a:solidFill>
              <a:latin typeface="Candara"/>
              <a:cs typeface="Candara"/>
            </a:endParaRPr>
          </a:p>
          <a:p>
            <a:pPr marL="87313" marR="605790">
              <a:lnSpc>
                <a:spcPct val="101800"/>
              </a:lnSpc>
              <a:spcBef>
                <a:spcPts val="1215"/>
              </a:spcBef>
            </a:pPr>
            <a:r>
              <a:rPr lang="en-US" sz="1400" b="1" i="1" spc="-10" dirty="0" smtClean="0">
                <a:solidFill>
                  <a:srgbClr val="FF0066"/>
                </a:solidFill>
                <a:latin typeface="Candara"/>
                <a:cs typeface="Candara"/>
              </a:rPr>
              <a:t/>
            </a:r>
            <a:br>
              <a:rPr lang="en-US" sz="1400" b="1" i="1" spc="-10" dirty="0" smtClean="0">
                <a:solidFill>
                  <a:srgbClr val="FF0066"/>
                </a:solidFill>
                <a:latin typeface="Candara"/>
                <a:cs typeface="Candara"/>
              </a:rPr>
            </a:br>
            <a:r>
              <a:rPr sz="1400" b="1" i="1" spc="-10" dirty="0" smtClean="0">
                <a:solidFill>
                  <a:srgbClr val="FF0066"/>
                </a:solidFill>
                <a:latin typeface="Candara"/>
                <a:cs typeface="Candara"/>
              </a:rPr>
              <a:t>Loved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ones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who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died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during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the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year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lang="en-US" sz="1400" b="1" i="1" dirty="0" smtClean="0">
                <a:solidFill>
                  <a:srgbClr val="FF0066"/>
                </a:solidFill>
                <a:latin typeface="Candara"/>
                <a:cs typeface="Candara"/>
              </a:rPr>
              <a:t/>
            </a:r>
            <a:br>
              <a:rPr lang="en-US" sz="1400" b="1" i="1" dirty="0" smtClean="0">
                <a:solidFill>
                  <a:srgbClr val="FF0066"/>
                </a:solidFill>
                <a:latin typeface="Candara"/>
                <a:cs typeface="Candara"/>
              </a:rPr>
            </a:br>
            <a:r>
              <a:rPr sz="1400" b="1" i="1" spc="-15" dirty="0" smtClean="0">
                <a:solidFill>
                  <a:srgbClr val="FF0066"/>
                </a:solidFill>
                <a:latin typeface="Candara"/>
                <a:cs typeface="Candara"/>
              </a:rPr>
              <a:t>ar</a:t>
            </a:r>
            <a:r>
              <a:rPr sz="1400" b="1" i="1" spc="-10" dirty="0" smtClean="0">
                <a:solidFill>
                  <a:srgbClr val="FF0066"/>
                </a:solidFill>
                <a:latin typeface="Candara"/>
                <a:cs typeface="Candara"/>
              </a:rPr>
              <a:t>e</a:t>
            </a:r>
            <a:r>
              <a:rPr sz="1400" b="1" i="1" dirty="0" smtClean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named</a:t>
            </a:r>
            <a:r>
              <a:rPr sz="1400" b="1" i="1" spc="-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5" dirty="0">
                <a:solidFill>
                  <a:srgbClr val="FF0066"/>
                </a:solidFill>
                <a:latin typeface="Candara"/>
                <a:cs typeface="Candara"/>
              </a:rPr>
              <a:t>an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d</a:t>
            </a:r>
            <a:r>
              <a:rPr sz="1400" b="1" i="1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400" b="1" i="1" spc="-10" dirty="0">
                <a:solidFill>
                  <a:srgbClr val="FF0066"/>
                </a:solidFill>
                <a:latin typeface="Candara"/>
                <a:cs typeface="Candara"/>
              </a:rPr>
              <a:t>remembered</a:t>
            </a:r>
            <a:endParaRPr sz="1400" dirty="0">
              <a:solidFill>
                <a:srgbClr val="FF0066"/>
              </a:solidFill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lang="en-IE" sz="1350" dirty="0" smtClean="0">
              <a:latin typeface="Times New Roman"/>
              <a:cs typeface="Times New Roman"/>
            </a:endParaRPr>
          </a:p>
          <a:p>
            <a:pPr marL="12700" marR="854710">
              <a:lnSpc>
                <a:spcPct val="101800"/>
              </a:lnSpc>
            </a:pPr>
            <a:endParaRPr lang="en-US" spc="-10" dirty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 marR="854710">
              <a:lnSpc>
                <a:spcPct val="101800"/>
              </a:lnSpc>
            </a:pPr>
            <a:endParaRPr lang="en-US" spc="-10" dirty="0" smtClean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 marR="854710">
              <a:lnSpc>
                <a:spcPct val="101800"/>
              </a:lnSpc>
            </a:pPr>
            <a:endParaRPr lang="en-US" spc="-10" dirty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 marR="854710">
              <a:lnSpc>
                <a:spcPct val="101800"/>
              </a:lnSpc>
            </a:pPr>
            <a:r>
              <a:rPr spc="-10" dirty="0" smtClean="0">
                <a:solidFill>
                  <a:srgbClr val="003299"/>
                </a:solidFill>
                <a:latin typeface="Candara"/>
                <a:cs typeface="Candara"/>
              </a:rPr>
              <a:t>Help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us O God,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see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your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face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in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the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dar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k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times.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3299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3299"/>
                </a:solidFill>
                <a:latin typeface="Candara"/>
                <a:cs typeface="Candara"/>
              </a:rPr>
            </a:br>
            <a:r>
              <a:rPr b="1" spc="-10" dirty="0" smtClean="0">
                <a:solidFill>
                  <a:srgbClr val="003299"/>
                </a:solidFill>
                <a:latin typeface="Candara"/>
                <a:cs typeface="Candara"/>
              </a:rPr>
              <a:t>Response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:</a:t>
            </a:r>
            <a:r>
              <a:rPr b="1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3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d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fe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. </a:t>
            </a:r>
            <a:r>
              <a:rPr lang="en-IE" b="1" i="1" spc="-5" dirty="0" smtClean="0">
                <a:solidFill>
                  <a:srgbClr val="003299"/>
                </a:solidFill>
                <a:latin typeface="Candara"/>
                <a:cs typeface="Candara"/>
              </a:rPr>
              <a:t/>
            </a:r>
            <a:br>
              <a:rPr lang="en-IE" b="1" i="1" spc="-5" dirty="0" smtClean="0">
                <a:solidFill>
                  <a:srgbClr val="003299"/>
                </a:solidFill>
                <a:latin typeface="Candara"/>
                <a:cs typeface="Candara"/>
              </a:rPr>
            </a:br>
            <a:endParaRPr lang="en-IE" b="1" i="1" spc="-5" dirty="0" smtClean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 marR="854710">
              <a:lnSpc>
                <a:spcPct val="101800"/>
              </a:lnSpc>
            </a:pPr>
            <a:r>
              <a:rPr spc="-10" dirty="0" smtClean="0">
                <a:solidFill>
                  <a:srgbClr val="003299"/>
                </a:solidFill>
                <a:latin typeface="Candara"/>
                <a:cs typeface="Candara"/>
              </a:rPr>
              <a:t>Help</a:t>
            </a:r>
            <a:r>
              <a:rPr dirty="0" smtClean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us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God,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hear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your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voic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spc="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in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the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silent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ti</a:t>
            </a:r>
            <a:r>
              <a:rPr spc="-2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es.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3299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3299"/>
                </a:solidFill>
                <a:latin typeface="Candara"/>
                <a:cs typeface="Candara"/>
              </a:rPr>
            </a:br>
            <a:r>
              <a:rPr b="1" spc="-10" dirty="0" smtClean="0">
                <a:solidFill>
                  <a:srgbClr val="003299"/>
                </a:solidFill>
                <a:latin typeface="Candara"/>
                <a:cs typeface="Candara"/>
              </a:rPr>
              <a:t>Response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:</a:t>
            </a:r>
            <a:r>
              <a:rPr b="1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3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d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fe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.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IE" spc="-10" dirty="0" smtClean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 smtClean="0">
                <a:solidFill>
                  <a:srgbClr val="003299"/>
                </a:solidFill>
                <a:latin typeface="Candara"/>
                <a:cs typeface="Candara"/>
              </a:rPr>
              <a:t>Help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us O God,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feel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your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heart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in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the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dark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times.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b="1" spc="-10" dirty="0" smtClean="0">
                <a:solidFill>
                  <a:srgbClr val="003299"/>
                </a:solidFill>
                <a:latin typeface="Candara"/>
                <a:cs typeface="Candara"/>
              </a:rPr>
              <a:t>Response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: 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3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3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d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fe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.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Whe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life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is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empt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spc="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and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we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have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walk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alo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ne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b="1" spc="-10" dirty="0" smtClean="0">
                <a:solidFill>
                  <a:srgbClr val="003299"/>
                </a:solidFill>
                <a:latin typeface="Candara"/>
                <a:cs typeface="Candara"/>
              </a:rPr>
              <a:t>Response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: 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B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os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4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7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G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d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rnin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g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co</a:t>
            </a:r>
            <a:r>
              <a:rPr b="1" i="1" spc="1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es.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endParaRPr lang="en-IE" spc="-15" dirty="0" smtClean="0">
              <a:solidFill>
                <a:srgbClr val="003299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5" dirty="0" smtClean="0">
                <a:solidFill>
                  <a:srgbClr val="003299"/>
                </a:solidFill>
                <a:latin typeface="Candara"/>
                <a:cs typeface="Candara"/>
              </a:rPr>
              <a:t>Whe</a:t>
            </a:r>
            <a:r>
              <a:rPr spc="-10" dirty="0" smtClean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spc="5" dirty="0" smtClean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pa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of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us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3299"/>
                </a:solidFill>
                <a:latin typeface="Candara"/>
                <a:cs typeface="Candara"/>
              </a:rPr>
              <a:t>die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spc="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in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the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long</a:t>
            </a:r>
            <a:r>
              <a:rPr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3299"/>
                </a:solidFill>
                <a:latin typeface="Candara"/>
                <a:cs typeface="Candara"/>
              </a:rPr>
              <a:t>goodbye,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b="1" spc="-10" dirty="0" smtClean="0">
                <a:solidFill>
                  <a:srgbClr val="003299"/>
                </a:solidFill>
                <a:latin typeface="Candara"/>
                <a:cs typeface="Candara"/>
              </a:rPr>
              <a:t>Response</a:t>
            </a:r>
            <a:r>
              <a:rPr b="1" spc="-10" dirty="0">
                <a:solidFill>
                  <a:srgbClr val="003299"/>
                </a:solidFill>
                <a:latin typeface="Candara"/>
                <a:cs typeface="Candara"/>
              </a:rPr>
              <a:t>: 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B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os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4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to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7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G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d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n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b="1" i="1" dirty="0">
                <a:solidFill>
                  <a:srgbClr val="003299"/>
                </a:solidFill>
                <a:latin typeface="Candara"/>
                <a:cs typeface="Candara"/>
              </a:rPr>
              <a:t>l</a:t>
            </a:r>
            <a:r>
              <a:rPr b="1" i="1" spc="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b="1"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b="1" i="1" spc="5" dirty="0">
                <a:solidFill>
                  <a:srgbClr val="003299"/>
                </a:solidFill>
                <a:latin typeface="Candara"/>
                <a:cs typeface="Candara"/>
              </a:rPr>
              <a:t>rnin</a:t>
            </a:r>
            <a:r>
              <a:rPr b="1" i="1" spc="-10" dirty="0">
                <a:solidFill>
                  <a:srgbClr val="003299"/>
                </a:solidFill>
                <a:latin typeface="Candara"/>
                <a:cs typeface="Candara"/>
              </a:rPr>
              <a:t>g</a:t>
            </a:r>
            <a:r>
              <a:rPr b="1"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b="1" i="1" spc="20" dirty="0">
                <a:solidFill>
                  <a:srgbClr val="003299"/>
                </a:solidFill>
                <a:latin typeface="Candara"/>
                <a:cs typeface="Candara"/>
              </a:rPr>
              <a:t>co</a:t>
            </a:r>
            <a:r>
              <a:rPr b="1" i="1" spc="1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b="1" i="1" spc="25" dirty="0">
                <a:solidFill>
                  <a:srgbClr val="003299"/>
                </a:solidFill>
                <a:latin typeface="Candara"/>
                <a:cs typeface="Candara"/>
              </a:rPr>
              <a:t>es.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(“I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n the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secre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t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f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y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heart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”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Moment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sz="1300" i="1" spc="-15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f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stillnes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s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i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n the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 hear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t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f 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Christ, </a:t>
            </a:r>
            <a:r>
              <a:rPr lang="en-IE" sz="1300" i="1" spc="-5" dirty="0" smtClean="0">
                <a:solidFill>
                  <a:srgbClr val="003299"/>
                </a:solidFill>
                <a:latin typeface="Candara"/>
                <a:cs typeface="Candara"/>
              </a:rPr>
              <a:t/>
            </a:r>
            <a:br>
              <a:rPr lang="en-IE" sz="1300" i="1" spc="-5" dirty="0" smtClean="0">
                <a:solidFill>
                  <a:srgbClr val="003299"/>
                </a:solidFill>
                <a:latin typeface="Candara"/>
                <a:cs typeface="Candara"/>
              </a:rPr>
            </a:br>
            <a:r>
              <a:rPr sz="1300" i="1" spc="-5" dirty="0" smtClean="0">
                <a:solidFill>
                  <a:srgbClr val="003299"/>
                </a:solidFill>
                <a:latin typeface="Candara"/>
                <a:cs typeface="Candara"/>
              </a:rPr>
              <a:t>b</a:t>
            </a:r>
            <a:r>
              <a:rPr sz="1300" i="1" dirty="0" smtClean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sz="1300" i="1" spc="-5" dirty="0" smtClean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Anna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 Burk</a:t>
            </a:r>
            <a:r>
              <a:rPr sz="1300" i="1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sz="1300" i="1" spc="-5" dirty="0">
                <a:solidFill>
                  <a:srgbClr val="003299"/>
                </a:solidFill>
                <a:latin typeface="Candara"/>
                <a:cs typeface="Candara"/>
              </a:rPr>
              <a:t> RSM)</a:t>
            </a:r>
            <a:endParaRPr sz="13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lang="en-IE" sz="11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Prayers</a:t>
            </a:r>
            <a:r>
              <a:rPr sz="1600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of</a:t>
            </a:r>
            <a:r>
              <a:rPr sz="1600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the</a:t>
            </a:r>
            <a:r>
              <a:rPr sz="1600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gathered </a:t>
            </a:r>
            <a:r>
              <a:rPr sz="1600" spc="-10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community</a:t>
            </a:r>
            <a:r>
              <a:rPr sz="2000" spc="-10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…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" y="377837"/>
            <a:ext cx="5087112" cy="7321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650" y="242383"/>
            <a:ext cx="5581650" cy="72423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0530">
              <a:lnSpc>
                <a:spcPct val="100000"/>
              </a:lnSpc>
            </a:pPr>
            <a:r>
              <a:rPr sz="1600" b="1" i="1" spc="-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600" b="1" i="1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600" b="1" i="1" spc="-5" dirty="0">
                <a:solidFill>
                  <a:srgbClr val="000071"/>
                </a:solidFill>
                <a:latin typeface="Candara"/>
                <a:cs typeface="Candara"/>
              </a:rPr>
              <a:t> Gift</a:t>
            </a:r>
            <a:r>
              <a:rPr sz="1600" b="1" i="1" dirty="0">
                <a:solidFill>
                  <a:srgbClr val="000071"/>
                </a:solidFill>
                <a:latin typeface="Candara"/>
                <a:cs typeface="Candara"/>
              </a:rPr>
              <a:t>s</a:t>
            </a:r>
            <a:r>
              <a:rPr sz="1600" b="1" i="1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600" b="1" i="1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600" b="1" i="1" spc="-5" dirty="0">
                <a:solidFill>
                  <a:srgbClr val="000071"/>
                </a:solidFill>
                <a:latin typeface="Candara"/>
                <a:cs typeface="Candara"/>
              </a:rPr>
              <a:t> Death</a:t>
            </a:r>
            <a:endParaRPr sz="1600" dirty="0">
              <a:latin typeface="Candara"/>
              <a:cs typeface="Candara"/>
            </a:endParaRPr>
          </a:p>
          <a:p>
            <a:pPr marL="12700" marR="588010">
              <a:lnSpc>
                <a:spcPct val="101699"/>
              </a:lnSpc>
              <a:spcBef>
                <a:spcPts val="1005"/>
              </a:spcBef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stars,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planets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 life.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 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creatures,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evolution.</a:t>
            </a:r>
            <a:endParaRPr sz="1400" dirty="0">
              <a:latin typeface="Candara"/>
              <a:cs typeface="Candara"/>
            </a:endParaRPr>
          </a:p>
          <a:p>
            <a:pPr marL="12700" marR="561340">
              <a:lnSpc>
                <a:spcPct val="101699"/>
              </a:lnSpc>
              <a:spcBef>
                <a:spcPts val="5"/>
              </a:spcBef>
            </a:pP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Without 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elders,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roo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for children.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foetal cells,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we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all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spheres.</a:t>
            </a:r>
            <a:endParaRPr sz="1400" dirty="0">
              <a:latin typeface="Candara"/>
              <a:cs typeface="Candara"/>
            </a:endParaRPr>
          </a:p>
          <a:p>
            <a:pPr marL="12700" marR="85725">
              <a:lnSpc>
                <a:spcPct val="1016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neurons,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wisdo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cr</a:t>
            </a:r>
            <a:r>
              <a:rPr sz="1400" spc="5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a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tivity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woul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not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blossom.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cells in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woody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plants,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trees.</a:t>
            </a:r>
            <a:endParaRPr sz="1400" dirty="0">
              <a:latin typeface="Candara"/>
              <a:cs typeface="Candara"/>
            </a:endParaRPr>
          </a:p>
          <a:p>
            <a:pPr marL="12700" marR="1642745">
              <a:lnSpc>
                <a:spcPct val="1016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forests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by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Ic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Ag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advance,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woul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r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thern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lakes.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mountains,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o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r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soi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l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.</a:t>
            </a:r>
            <a:endParaRPr sz="1400" dirty="0">
              <a:latin typeface="Candara"/>
              <a:cs typeface="Candara"/>
            </a:endParaRPr>
          </a:p>
          <a:p>
            <a:pPr marL="12700" marR="580390">
              <a:lnSpc>
                <a:spcPct val="101699"/>
              </a:lnSpc>
              <a:spcBef>
                <a:spcPts val="5"/>
              </a:spcBef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plants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animals,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would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food.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old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way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s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thinking,</a:t>
            </a:r>
            <a:r>
              <a:rPr lang="en-IE" sz="1400" dirty="0">
                <a:latin typeface="Candara"/>
                <a:cs typeface="Candara"/>
              </a:rPr>
              <a:t> </a:t>
            </a:r>
            <a:r>
              <a:rPr lang="en-IE" sz="1400" dirty="0" smtClean="0">
                <a:latin typeface="Candara"/>
                <a:cs typeface="Candara"/>
              </a:rPr>
              <a:t/>
            </a:r>
            <a:br>
              <a:rPr lang="en-IE" sz="1400" dirty="0" smtClean="0">
                <a:latin typeface="Candara"/>
                <a:cs typeface="Candara"/>
              </a:rPr>
            </a:br>
            <a:r>
              <a:rPr sz="1400" dirty="0" smtClean="0">
                <a:solidFill>
                  <a:srgbClr val="000071"/>
                </a:solidFill>
                <a:latin typeface="Candara"/>
                <a:cs typeface="Candara"/>
              </a:rPr>
              <a:t>there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woul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roo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for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new.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1400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1400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z="1400" spc="-15" dirty="0" smtClean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death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,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there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woul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ancestors.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Withou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death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,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time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woul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not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precious.</a:t>
            </a:r>
            <a:endParaRPr sz="1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71"/>
                </a:solidFill>
                <a:latin typeface="Candara"/>
                <a:cs typeface="Candara"/>
              </a:rPr>
              <a:t>ALL:  </a:t>
            </a:r>
            <a:r>
              <a:rPr sz="1200" b="1" spc="9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What,</a:t>
            </a:r>
            <a:r>
              <a:rPr sz="1400" b="1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then,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ar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gifts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death?</a:t>
            </a:r>
            <a:endParaRPr sz="1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802005">
              <a:lnSpc>
                <a:spcPct val="1020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Mars 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Mercury,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Saturn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Earth. </a:t>
            </a:r>
            <a:r>
              <a:rPr lang="en-IE" sz="1400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1400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z="1400" spc="-15" dirty="0" smtClean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atoms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stardust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within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our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bodies.</a:t>
            </a:r>
            <a:endParaRPr sz="1400" dirty="0">
              <a:latin typeface="Candara"/>
              <a:cs typeface="Candara"/>
            </a:endParaRPr>
          </a:p>
          <a:p>
            <a:pPr marL="12700" marR="453390">
              <a:lnSpc>
                <a:spcPct val="1016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splendours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shape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form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colour.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14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14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z="1400" spc="-10" dirty="0" smtClean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diversity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,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immense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jou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r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ney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life.</a:t>
            </a:r>
            <a:endParaRPr sz="1400" dirty="0">
              <a:latin typeface="Candara"/>
              <a:cs typeface="Candara"/>
            </a:endParaRPr>
          </a:p>
          <a:p>
            <a:pPr marL="12700" marR="936625">
              <a:lnSpc>
                <a:spcPct val="1016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woodland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s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soils,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ponds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la</a:t>
            </a:r>
            <a:r>
              <a:rPr sz="1400" spc="5" dirty="0">
                <a:solidFill>
                  <a:srgbClr val="000071"/>
                </a:solidFill>
                <a:latin typeface="Candara"/>
                <a:cs typeface="Candara"/>
              </a:rPr>
              <a:t>k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s. </a:t>
            </a:r>
            <a:endParaRPr lang="en-IE" sz="1400" spc="-5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pPr marL="12700" marR="936625">
              <a:lnSpc>
                <a:spcPct val="101699"/>
              </a:lnSpc>
            </a:pPr>
            <a:r>
              <a:rPr sz="1400" spc="-15" dirty="0" smtClean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food: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sustenance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life.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seeing,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hearing,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feeling 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‐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deepl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y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feeling.</a:t>
            </a:r>
            <a:endParaRPr sz="1400" dirty="0">
              <a:latin typeface="Candara"/>
              <a:cs typeface="Candara"/>
            </a:endParaRPr>
          </a:p>
          <a:p>
            <a:pPr marL="12700" marR="133985">
              <a:lnSpc>
                <a:spcPct val="101699"/>
              </a:lnSpc>
            </a:pP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wisdom,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creativity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flow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cultural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chan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g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. </a:t>
            </a:r>
            <a:endParaRPr lang="en-IE" sz="1400" spc="-5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pPr marL="12700" marR="133985">
              <a:lnSpc>
                <a:spcPct val="101699"/>
              </a:lnSpc>
            </a:pPr>
            <a:r>
              <a:rPr sz="1400" spc="-15" dirty="0" smtClean="0">
                <a:solidFill>
                  <a:srgbClr val="000071"/>
                </a:solidFill>
                <a:latin typeface="Candara"/>
                <a:cs typeface="Candara"/>
              </a:rPr>
              <a:t>Th</a:t>
            </a:r>
            <a:r>
              <a:rPr sz="1400" spc="-10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gifts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urgency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act,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desir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e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fully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become.</a:t>
            </a:r>
            <a:endParaRPr sz="1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gifts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 of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death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are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joy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 s</a:t>
            </a:r>
            <a:r>
              <a:rPr sz="1400" spc="-15" dirty="0">
                <a:solidFill>
                  <a:srgbClr val="000071"/>
                </a:solidFill>
                <a:latin typeface="Candara"/>
                <a:cs typeface="Candara"/>
              </a:rPr>
              <a:t>o</a:t>
            </a:r>
            <a:r>
              <a:rPr sz="1400" spc="-5" dirty="0">
                <a:solidFill>
                  <a:srgbClr val="000071"/>
                </a:solidFill>
                <a:latin typeface="Candara"/>
                <a:cs typeface="Candara"/>
              </a:rPr>
              <a:t>rrow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,</a:t>
            </a:r>
            <a:r>
              <a:rPr sz="1400"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laughter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z="1400" dirty="0">
                <a:solidFill>
                  <a:srgbClr val="000071"/>
                </a:solidFill>
                <a:latin typeface="Candara"/>
                <a:cs typeface="Candara"/>
              </a:rPr>
              <a:t> tears.</a:t>
            </a:r>
            <a:endParaRPr sz="1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71"/>
                </a:solidFill>
                <a:latin typeface="Candara"/>
                <a:cs typeface="Candara"/>
              </a:rPr>
              <a:t>ALL:  </a:t>
            </a:r>
            <a:r>
              <a:rPr sz="1200" b="1" spc="9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gifts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deat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z="1400" b="1"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ar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lives</a:t>
            </a:r>
            <a:r>
              <a:rPr sz="1400" b="1"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that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ar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ful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l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y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an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ex</a:t>
            </a:r>
            <a:r>
              <a:rPr sz="1400" b="1" spc="-5" dirty="0">
                <a:solidFill>
                  <a:srgbClr val="000071"/>
                </a:solidFill>
                <a:latin typeface="Candara"/>
                <a:cs typeface="Candara"/>
              </a:rPr>
              <a:t>u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berantly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 lived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an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b="1"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then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graci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o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usly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5" dirty="0">
                <a:solidFill>
                  <a:srgbClr val="000071"/>
                </a:solidFill>
                <a:latin typeface="Candara"/>
                <a:cs typeface="Candara"/>
              </a:rPr>
              <a:t>an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z="1400" b="1"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gratefully</a:t>
            </a:r>
            <a:r>
              <a:rPr sz="1400" b="1"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given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up,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0071"/>
                </a:solidFill>
                <a:latin typeface="Candara"/>
                <a:cs typeface="Candara"/>
              </a:rPr>
              <a:t>for</a:t>
            </a:r>
            <a:r>
              <a:rPr sz="1400" b="1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z="1400" b="1" spc="-10" dirty="0" smtClean="0">
                <a:solidFill>
                  <a:srgbClr val="000071"/>
                </a:solidFill>
                <a:latin typeface="Candara"/>
                <a:cs typeface="Candara"/>
              </a:rPr>
              <a:t>now</a:t>
            </a:r>
            <a:r>
              <a:rPr lang="en-IE" sz="1400" b="1" spc="-10" dirty="0" smtClean="0">
                <a:solidFill>
                  <a:srgbClr val="000071"/>
                </a:solidFill>
                <a:latin typeface="Candara"/>
                <a:cs typeface="Candara"/>
              </a:rPr>
              <a:t> and forevermore.   </a:t>
            </a:r>
            <a:br>
              <a:rPr lang="en-IE" sz="1400" b="1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1400" b="1" spc="-10" dirty="0" smtClean="0">
                <a:solidFill>
                  <a:srgbClr val="000071"/>
                </a:solidFill>
                <a:latin typeface="Candara"/>
                <a:cs typeface="Candara"/>
              </a:rPr>
              <a:t>Amen</a:t>
            </a:r>
            <a:r>
              <a:rPr lang="en-IE" sz="1400" i="1" spc="-5" dirty="0" smtClean="0">
                <a:solidFill>
                  <a:srgbClr val="000071"/>
                </a:solidFill>
                <a:latin typeface="Candara"/>
                <a:cs typeface="Candara"/>
              </a:rPr>
              <a:t>    </a:t>
            </a:r>
            <a:r>
              <a:rPr lang="en-IE" sz="1200" i="1" spc="-5" dirty="0" smtClean="0">
                <a:solidFill>
                  <a:srgbClr val="000071"/>
                </a:solidFill>
                <a:latin typeface="Candara"/>
                <a:cs typeface="Candara"/>
              </a:rPr>
              <a:t>(Conni</a:t>
            </a:r>
            <a:r>
              <a:rPr lang="en-IE" sz="1200" i="1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lang="en-IE" sz="1200" i="1" spc="-5" dirty="0" smtClean="0">
                <a:solidFill>
                  <a:srgbClr val="000071"/>
                </a:solidFill>
                <a:latin typeface="Candara"/>
                <a:cs typeface="Candara"/>
              </a:rPr>
              <a:t> Barlow)</a:t>
            </a:r>
            <a:endParaRPr lang="en-IE" sz="1200" dirty="0" smtClean="0">
              <a:latin typeface="Candara"/>
              <a:cs typeface="Candara"/>
            </a:endParaRPr>
          </a:p>
          <a:p>
            <a:pPr marL="406400" marR="5080" indent="-394335">
              <a:lnSpc>
                <a:spcPct val="101800"/>
              </a:lnSpc>
            </a:pPr>
            <a:endParaRPr lang="en-IE" sz="1400" dirty="0" smtClean="0">
              <a:latin typeface="Candara"/>
              <a:cs typeface="Candara"/>
            </a:endParaRPr>
          </a:p>
          <a:p>
            <a:pPr marL="406400" marR="5080" indent="-394335">
              <a:lnSpc>
                <a:spcPct val="101800"/>
              </a:lnSpc>
            </a:pPr>
            <a:endParaRPr sz="14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5850" y="7651955"/>
            <a:ext cx="197167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796290">
              <a:lnSpc>
                <a:spcPct val="100000"/>
              </a:lnSpc>
            </a:pPr>
            <a:r>
              <a:rPr sz="1200" i="1" spc="-10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sz="1200" i="1" spc="-1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sz="1200" i="1" spc="-25" dirty="0">
                <a:solidFill>
                  <a:srgbClr val="003299"/>
                </a:solidFill>
                <a:latin typeface="Candara"/>
                <a:cs typeface="Candara"/>
              </a:rPr>
              <a:t>fl</a:t>
            </a:r>
            <a:r>
              <a:rPr sz="1200" i="1" spc="-10" dirty="0">
                <a:solidFill>
                  <a:srgbClr val="003299"/>
                </a:solidFill>
                <a:latin typeface="Candara"/>
                <a:cs typeface="Candara"/>
              </a:rPr>
              <a:t>ection</a:t>
            </a:r>
            <a:r>
              <a:rPr sz="1200" i="1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sz="1200" i="1" spc="-10" dirty="0">
                <a:solidFill>
                  <a:srgbClr val="003299"/>
                </a:solidFill>
                <a:latin typeface="Candara"/>
                <a:cs typeface="Candara"/>
              </a:rPr>
              <a:t>time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4076" y="7866438"/>
            <a:ext cx="1055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03299"/>
                </a:solidFill>
                <a:latin typeface="Candara"/>
                <a:cs typeface="Candara"/>
              </a:rPr>
              <a:t>Optional </a:t>
            </a:r>
            <a:r>
              <a:rPr sz="1200" i="1" spc="-15" dirty="0">
                <a:solidFill>
                  <a:srgbClr val="003299"/>
                </a:solidFill>
                <a:latin typeface="Candara"/>
                <a:cs typeface="Candara"/>
              </a:rPr>
              <a:t>sharing</a:t>
            </a:r>
            <a:endParaRPr sz="1200" dirty="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18" y="587112"/>
            <a:ext cx="4853305" cy="362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15" dirty="0">
                <a:solidFill>
                  <a:srgbClr val="002765"/>
                </a:solidFill>
                <a:latin typeface="Candara"/>
                <a:cs typeface="Candara"/>
              </a:rPr>
              <a:t>Closin</a:t>
            </a:r>
            <a:r>
              <a:rPr sz="1400" b="1" spc="-10" dirty="0">
                <a:solidFill>
                  <a:srgbClr val="002765"/>
                </a:solidFill>
                <a:latin typeface="Candara"/>
                <a:cs typeface="Candara"/>
              </a:rPr>
              <a:t>g</a:t>
            </a:r>
            <a:r>
              <a:rPr sz="1400" b="1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2765"/>
                </a:solidFill>
                <a:latin typeface="Candara"/>
                <a:cs typeface="Candara"/>
              </a:rPr>
              <a:t>Prayer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000"/>
              </a:lnSpc>
            </a:pP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Eternal</a:t>
            </a:r>
            <a:r>
              <a:rPr sz="1400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God,</a:t>
            </a:r>
            <a:r>
              <a:rPr sz="1400" spc="1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today</a:t>
            </a:r>
            <a:r>
              <a:rPr sz="1400" spc="1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we</a:t>
            </a:r>
            <a:r>
              <a:rPr sz="1400" spc="1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gather</a:t>
            </a:r>
            <a:r>
              <a:rPr sz="1400" spc="1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to</a:t>
            </a:r>
            <a:r>
              <a:rPr sz="1400" spc="1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our</a:t>
            </a:r>
            <a:r>
              <a:rPr sz="1400" spc="1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hearts</a:t>
            </a:r>
            <a:r>
              <a:rPr sz="1400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those</a:t>
            </a:r>
            <a:r>
              <a:rPr sz="1400" spc="1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who</a:t>
            </a:r>
            <a:r>
              <a:rPr sz="1400" spc="1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have</a:t>
            </a:r>
            <a:r>
              <a:rPr sz="1400" spc="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died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 and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h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av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3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i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n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l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uenced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our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lives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with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love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goodness.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 </a:t>
            </a:r>
            <a:r>
              <a:rPr sz="1400" spc="-8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Their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 lives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continue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to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ﬀ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ect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who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are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what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do.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Like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 sacred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fi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re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that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has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become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eternal</a:t>
            </a:r>
            <a:r>
              <a:rPr sz="1400" spc="6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light</a:t>
            </a:r>
            <a:r>
              <a:rPr sz="1400" spc="6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leading</a:t>
            </a:r>
            <a:r>
              <a:rPr sz="1400" spc="6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on,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fi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re continually</a:t>
            </a:r>
            <a:r>
              <a:rPr sz="1400" spc="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blessing</a:t>
            </a:r>
            <a:r>
              <a:rPr sz="1400" spc="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us,</a:t>
            </a:r>
            <a:r>
              <a:rPr sz="1400" spc="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encouraging</a:t>
            </a:r>
            <a:r>
              <a:rPr sz="1400" spc="15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us,</a:t>
            </a:r>
            <a:r>
              <a:rPr sz="1400" spc="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-20" dirty="0">
                <a:solidFill>
                  <a:srgbClr val="002765"/>
                </a:solidFill>
                <a:latin typeface="Candara"/>
                <a:cs typeface="Candara"/>
              </a:rPr>
              <a:t>ﬃ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rmin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</a:t>
            </a:r>
            <a:r>
              <a:rPr sz="1400" spc="1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</a:t>
            </a:r>
            <a:r>
              <a:rPr sz="1400" spc="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to</a:t>
            </a:r>
            <a:r>
              <a:rPr sz="1400" spc="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li</a:t>
            </a:r>
            <a:r>
              <a:rPr sz="1400" spc="-20" dirty="0">
                <a:solidFill>
                  <a:srgbClr val="002765"/>
                </a:solidFill>
                <a:latin typeface="Candara"/>
                <a:cs typeface="Candara"/>
              </a:rPr>
              <a:t>v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</a:t>
            </a:r>
            <a:r>
              <a:rPr sz="1400" spc="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our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life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to</a:t>
            </a:r>
            <a:r>
              <a:rPr sz="1400" spc="9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fullest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for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our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own</a:t>
            </a:r>
            <a:r>
              <a:rPr sz="1400" spc="9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ben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efi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t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wel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fo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r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th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good</a:t>
            </a:r>
            <a:r>
              <a:rPr sz="1400" spc="9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of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al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life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‐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so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has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goodness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of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spc="-20" dirty="0">
                <a:solidFill>
                  <a:srgbClr val="002765"/>
                </a:solidFill>
                <a:latin typeface="Candara"/>
                <a:cs typeface="Candara"/>
              </a:rPr>
              <a:t>s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people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resonate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2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in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3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our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 lives.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Than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k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you,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of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ages,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for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all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people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-7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we remembe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r</a:t>
            </a:r>
            <a:r>
              <a:rPr sz="1400" spc="5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for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bond</a:t>
            </a:r>
            <a:r>
              <a:rPr sz="1400" spc="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we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have</a:t>
            </a:r>
            <a:r>
              <a:rPr sz="1400" spc="4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with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them.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</a:t>
            </a:r>
            <a:r>
              <a:rPr sz="1400" spc="13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Support</a:t>
            </a:r>
            <a:r>
              <a:rPr sz="1400" spc="5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</a:t>
            </a:r>
            <a:r>
              <a:rPr sz="1400" spc="4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all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 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da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y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lo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ng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until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shadows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</a:t>
            </a:r>
            <a:r>
              <a:rPr sz="1400" spc="-20" dirty="0">
                <a:solidFill>
                  <a:srgbClr val="002765"/>
                </a:solidFill>
                <a:latin typeface="Candara"/>
                <a:cs typeface="Candara"/>
              </a:rPr>
              <a:t>e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ngthen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evening</a:t>
            </a:r>
            <a:r>
              <a:rPr sz="1400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comes, and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busy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world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is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hushed,</a:t>
            </a:r>
            <a:r>
              <a:rPr sz="1400" spc="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fever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of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life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is</a:t>
            </a:r>
            <a:r>
              <a:rPr sz="1400" spc="12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over,</a:t>
            </a:r>
            <a:r>
              <a:rPr sz="1400" spc="114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 our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work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is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done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.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Then,</a:t>
            </a:r>
            <a:r>
              <a:rPr sz="1400" spc="6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loving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God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in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your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mercy,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give</a:t>
            </a:r>
            <a:r>
              <a:rPr sz="1400" spc="5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us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spc="5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safe lodging,</a:t>
            </a:r>
            <a:r>
              <a:rPr sz="1400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holy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5" dirty="0">
                <a:solidFill>
                  <a:srgbClr val="002765"/>
                </a:solidFill>
                <a:latin typeface="Candara"/>
                <a:cs typeface="Candara"/>
              </a:rPr>
              <a:t>res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t</a:t>
            </a:r>
            <a:r>
              <a:rPr sz="1400" spc="5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and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peace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at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the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002765"/>
                </a:solidFill>
                <a:latin typeface="Candara"/>
                <a:cs typeface="Candara"/>
              </a:rPr>
              <a:t>last.</a:t>
            </a:r>
            <a:r>
              <a:rPr sz="1400" dirty="0">
                <a:solidFill>
                  <a:srgbClr val="002765"/>
                </a:solidFill>
                <a:latin typeface="Candara"/>
                <a:cs typeface="Candara"/>
              </a:rPr>
              <a:t>         </a:t>
            </a:r>
            <a:r>
              <a:rPr sz="1400" spc="-150" dirty="0">
                <a:solidFill>
                  <a:srgbClr val="002765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2765"/>
                </a:solidFill>
                <a:latin typeface="Candara"/>
                <a:cs typeface="Candara"/>
              </a:rPr>
              <a:t>Amen.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055" y="4584179"/>
            <a:ext cx="4934712" cy="30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6" y="-18040"/>
            <a:ext cx="5430008" cy="827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" y="387350"/>
            <a:ext cx="5436108" cy="72390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650" y="387350"/>
            <a:ext cx="5460492" cy="7602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755" marR="64769" algn="ctr">
              <a:lnSpc>
                <a:spcPct val="102800"/>
              </a:lnSpc>
            </a:pPr>
            <a:r>
              <a:rPr sz="4000" b="1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Lettin</a:t>
            </a:r>
            <a:r>
              <a:rPr sz="4000" b="1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g </a:t>
            </a:r>
            <a:r>
              <a:rPr sz="4000" b="1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go</a:t>
            </a:r>
            <a:r>
              <a:rPr lang="en-IE" sz="4000" b="1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mean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different </a:t>
            </a:r>
            <a:r>
              <a:rPr lang="en-IE"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/>
            </a:r>
            <a:br>
              <a:rPr lang="en-IE"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</a:b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thing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t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o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differen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t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people</a:t>
            </a:r>
            <a:r>
              <a:rPr lang="en-IE"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,</a:t>
            </a:r>
            <a:endParaRPr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t Mahogany Script"/>
            </a:endParaRPr>
          </a:p>
          <a:p>
            <a:pPr marL="59690" marR="52069" algn="ctr">
              <a:lnSpc>
                <a:spcPct val="102600"/>
              </a:lnSpc>
              <a:spcBef>
                <a:spcPts val="5"/>
              </a:spcBef>
            </a:pP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but 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one thing it does not mean </a:t>
            </a:r>
            <a:r>
              <a:rPr lang="en-US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/>
            </a:r>
            <a:br>
              <a:rPr lang="en-US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</a:b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i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skippin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g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ove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r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pai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n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an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d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sorrow.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t Mahogany Script"/>
            </a:endParaRPr>
          </a:p>
          <a:p>
            <a:pPr marL="367665" marR="363220" indent="2540" algn="ctr">
              <a:lnSpc>
                <a:spcPct val="102800"/>
              </a:lnSpc>
            </a:pP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The losses 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we</a:t>
            </a:r>
            <a:r>
              <a:rPr lang="en-US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 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experience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, </a:t>
            </a:r>
            <a:r>
              <a:rPr lang="en-IE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/>
            </a:r>
            <a:br>
              <a:rPr lang="en-IE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</a:b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alongsid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e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ou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r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lov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e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an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d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joy,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 </a:t>
            </a: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giv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e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u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s a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rich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, </a:t>
            </a:r>
            <a:r>
              <a:rPr lang="en-US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/>
            </a:r>
            <a:br>
              <a:rPr lang="en-US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</a:br>
            <a:r>
              <a:rPr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many-layere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d </a:t>
            </a:r>
            <a:r>
              <a:rPr sz="4000" i="1" spc="-5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life </a:t>
            </a:r>
            <a:r>
              <a:rPr lang="en-IE"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/>
            </a:r>
            <a:br>
              <a:rPr lang="en-IE" sz="4000" i="1" spc="-5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</a:b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t</a:t>
            </a:r>
            <a:r>
              <a:rPr lang="en-IE"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h</a:t>
            </a:r>
            <a:r>
              <a:rPr sz="4000" i="1" dirty="0" smtClean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at </a:t>
            </a:r>
            <a:r>
              <a:rPr sz="4000" i="1" dirty="0">
                <a:solidFill>
                  <a:srgbClr val="003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t Mahogany Script"/>
              </a:rPr>
              <a:t>we could not have otherwise.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At Mahogany Scrip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920750"/>
            <a:ext cx="4724400" cy="6274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softEdge rad="317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8850" y="387350"/>
            <a:ext cx="1021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35" dirty="0">
                <a:solidFill>
                  <a:srgbClr val="772D9C"/>
                </a:solidFill>
                <a:latin typeface="Times New Roman"/>
                <a:cs typeface="Times New Roman"/>
              </a:rPr>
              <a:t>Centr</a:t>
            </a:r>
            <a:r>
              <a:rPr sz="1600" i="1" spc="30" dirty="0">
                <a:solidFill>
                  <a:srgbClr val="772D9C"/>
                </a:solidFill>
                <a:latin typeface="Times New Roman"/>
                <a:cs typeface="Times New Roman"/>
              </a:rPr>
              <a:t>e</a:t>
            </a:r>
            <a:r>
              <a:rPr sz="1600" i="1" spc="-35" dirty="0">
                <a:solidFill>
                  <a:srgbClr val="772D9C"/>
                </a:solidFill>
                <a:latin typeface="Times New Roman"/>
                <a:cs typeface="Times New Roman"/>
              </a:rPr>
              <a:t>piece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850" y="7473950"/>
            <a:ext cx="2590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20" dirty="0" smtClean="0">
                <a:solidFill>
                  <a:srgbClr val="772D9C"/>
                </a:solidFill>
                <a:latin typeface="Times New Roman"/>
                <a:cs typeface="Times New Roman"/>
              </a:rPr>
              <a:t>Gathering</a:t>
            </a:r>
            <a:r>
              <a:rPr lang="en-US" sz="1600" i="1" spc="20" dirty="0" smtClean="0">
                <a:solidFill>
                  <a:srgbClr val="772D9C"/>
                </a:solidFill>
                <a:latin typeface="Times New Roman"/>
                <a:cs typeface="Times New Roman"/>
              </a:rPr>
              <a:t> </a:t>
            </a:r>
            <a:r>
              <a:rPr sz="1600" i="1" spc="20" dirty="0" smtClean="0">
                <a:solidFill>
                  <a:srgbClr val="772D9C"/>
                </a:solidFill>
                <a:latin typeface="Times New Roman"/>
                <a:cs typeface="Times New Roman"/>
              </a:rPr>
              <a:t>-</a:t>
            </a:r>
            <a:r>
              <a:rPr lang="en-US" sz="1600" i="1" spc="20" dirty="0" smtClean="0">
                <a:solidFill>
                  <a:srgbClr val="772D9C"/>
                </a:solidFill>
                <a:latin typeface="Times New Roman"/>
                <a:cs typeface="Times New Roman"/>
              </a:rPr>
              <a:t> </a:t>
            </a:r>
            <a:r>
              <a:rPr sz="1600" i="1" spc="20" dirty="0" smtClean="0">
                <a:solidFill>
                  <a:srgbClr val="772D9C"/>
                </a:solidFill>
                <a:latin typeface="Times New Roman"/>
                <a:cs typeface="Times New Roman"/>
              </a:rPr>
              <a:t>M</a:t>
            </a:r>
            <a:r>
              <a:rPr sz="1600" i="1" spc="60" dirty="0" smtClean="0">
                <a:solidFill>
                  <a:srgbClr val="772D9C"/>
                </a:solidFill>
                <a:latin typeface="Times New Roman"/>
                <a:cs typeface="Times New Roman"/>
              </a:rPr>
              <a:t>u</a:t>
            </a:r>
            <a:r>
              <a:rPr sz="1600" i="1" spc="25" dirty="0" smtClean="0">
                <a:solidFill>
                  <a:srgbClr val="772D9C"/>
                </a:solidFill>
                <a:latin typeface="Times New Roman"/>
                <a:cs typeface="Times New Roman"/>
              </a:rPr>
              <a:t>sic</a:t>
            </a:r>
            <a:r>
              <a:rPr sz="1600" i="1" spc="25" dirty="0">
                <a:solidFill>
                  <a:srgbClr val="772D9C"/>
                </a:solidFill>
                <a:latin typeface="Times New Roman"/>
                <a:cs typeface="Times New Roman"/>
              </a:rPr>
              <a:t>/</a:t>
            </a:r>
            <a:r>
              <a:rPr sz="1600" i="1" spc="-185" dirty="0">
                <a:solidFill>
                  <a:srgbClr val="772D9C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772D9C"/>
                </a:solidFill>
                <a:latin typeface="Times New Roman"/>
                <a:cs typeface="Times New Roman"/>
              </a:rPr>
              <a:t>H</a:t>
            </a:r>
            <a:r>
              <a:rPr sz="1600" i="1" spc="35" dirty="0">
                <a:solidFill>
                  <a:srgbClr val="772D9C"/>
                </a:solidFill>
                <a:latin typeface="Times New Roman"/>
                <a:cs typeface="Times New Roman"/>
              </a:rPr>
              <a:t>ymn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29050" y="234950"/>
            <a:ext cx="1774698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2900" y="692150"/>
            <a:ext cx="5279898" cy="7199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spc="125" dirty="0">
                <a:solidFill>
                  <a:srgbClr val="000071"/>
                </a:solidFill>
                <a:latin typeface="Pristina"/>
                <a:cs typeface="Pristina"/>
              </a:rPr>
              <a:t>Reflection</a:t>
            </a:r>
            <a:r>
              <a:rPr sz="2000" b="1" i="1" spc="-5" dirty="0">
                <a:solidFill>
                  <a:srgbClr val="000071"/>
                </a:solidFill>
                <a:latin typeface="Pristina"/>
                <a:cs typeface="Pristina"/>
              </a:rPr>
              <a:t>:</a:t>
            </a:r>
            <a:r>
              <a:rPr sz="2000" b="1" i="1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sz="2000" b="1"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sz="2000" b="1" i="1" spc="125" dirty="0">
                <a:solidFill>
                  <a:srgbClr val="000071"/>
                </a:solidFill>
                <a:latin typeface="Pristina"/>
                <a:cs typeface="Pristina"/>
              </a:rPr>
              <a:t>Remembering</a:t>
            </a:r>
            <a:endParaRPr sz="2000" dirty="0">
              <a:latin typeface="Pristina"/>
              <a:cs typeface="Pristina"/>
            </a:endParaRPr>
          </a:p>
          <a:p>
            <a:pPr marL="12700" marR="1108710" algn="just">
              <a:lnSpc>
                <a:spcPct val="109200"/>
              </a:lnSpc>
              <a:spcBef>
                <a:spcPts val="5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Everyon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love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b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re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m</a:t>
            </a:r>
            <a:r>
              <a:rPr i="1" spc="114" dirty="0">
                <a:solidFill>
                  <a:srgbClr val="000071"/>
                </a:solidFill>
                <a:latin typeface="Pristina"/>
                <a:cs typeface="Pristina"/>
              </a:rPr>
              <a:t>e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b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ered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.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>	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Bu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45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f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wan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b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re</a:t>
            </a:r>
            <a:r>
              <a:rPr i="1" spc="125" dirty="0" smtClean="0">
                <a:solidFill>
                  <a:srgbClr val="000071"/>
                </a:solidFill>
                <a:latin typeface="Pristina"/>
                <a:cs typeface="Pristina"/>
              </a:rPr>
              <a:t>m</a:t>
            </a:r>
            <a:r>
              <a:rPr i="1" spc="114" dirty="0" smtClean="0">
                <a:solidFill>
                  <a:srgbClr val="000071"/>
                </a:solidFill>
                <a:latin typeface="Pristina"/>
                <a:cs typeface="Pristina"/>
              </a:rPr>
              <a:t>e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mbered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>	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>  </a:t>
            </a: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hav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a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dut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als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remember.</a:t>
            </a:r>
            <a:endParaRPr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Memor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a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powerfu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l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thing.</a:t>
            </a:r>
            <a:endParaRPr dirty="0">
              <a:latin typeface="Pristina"/>
              <a:cs typeface="Pristina"/>
            </a:endParaRPr>
          </a:p>
          <a:p>
            <a:pPr marL="12700" marR="625475">
              <a:lnSpc>
                <a:spcPct val="109400"/>
              </a:lnSpc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Rightl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use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a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for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m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f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mmortal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spc="114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y.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keep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pas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l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ive.</a:t>
            </a:r>
            <a:endParaRPr dirty="0">
              <a:latin typeface="Pristina"/>
              <a:cs typeface="Pristina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Thos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remembe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neve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die.</a:t>
            </a:r>
            <a:endParaRPr dirty="0">
              <a:latin typeface="Pristina"/>
              <a:cs typeface="Pristina"/>
            </a:endParaRPr>
          </a:p>
          <a:p>
            <a:pPr marL="12700" marR="712470">
              <a:lnSpc>
                <a:spcPct val="109100"/>
              </a:lnSpc>
              <a:spcBef>
                <a:spcPts val="5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continu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wal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k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tal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k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wit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h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us.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Thei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5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influenc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stil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l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fel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amon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g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us.</a:t>
            </a:r>
            <a:endParaRPr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66420">
              <a:lnSpc>
                <a:spcPct val="109100"/>
              </a:lnSpc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Ther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nothin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g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stronge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mor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helpful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Tha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n </a:t>
            </a:r>
            <a:r>
              <a:rPr i="1" spc="-5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a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goo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remembrance.</a:t>
            </a:r>
            <a:endParaRPr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374015">
              <a:lnSpc>
                <a:spcPct val="109400"/>
              </a:lnSpc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Sister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love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ones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,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yo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u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know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Tha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haven’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f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o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rgotte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n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y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ou.</a:t>
            </a:r>
            <a:endParaRPr dirty="0">
              <a:latin typeface="Pristina"/>
              <a:cs typeface="Pristina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W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remembe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you.</a:t>
            </a:r>
            <a:endParaRPr dirty="0">
              <a:latin typeface="Pristina"/>
              <a:cs typeface="Pristina"/>
            </a:endParaRPr>
          </a:p>
          <a:p>
            <a:pPr marL="12700" marR="1158240">
              <a:lnSpc>
                <a:spcPts val="2100"/>
              </a:lnSpc>
              <a:spcBef>
                <a:spcPts val="9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An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d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you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memor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mos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definitely </a:t>
            </a:r>
            <a: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  <a:t/>
            </a:r>
            <a:br>
              <a:rPr lang="en-IE" i="1" spc="120" dirty="0" smtClean="0">
                <a:solidFill>
                  <a:srgbClr val="000071"/>
                </a:solidFill>
                <a:latin typeface="Pristina"/>
                <a:cs typeface="Pristina"/>
              </a:rPr>
            </a:br>
            <a:r>
              <a:rPr i="1" spc="120" dirty="0" smtClean="0">
                <a:solidFill>
                  <a:srgbClr val="000071"/>
                </a:solidFill>
                <a:latin typeface="Pristina"/>
                <a:cs typeface="Pristina"/>
              </a:rPr>
              <a:t>Bring</a:t>
            </a:r>
            <a:r>
              <a:rPr i="1" dirty="0" smtClean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45" dirty="0" smtClean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lif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today.</a:t>
            </a:r>
            <a:endParaRPr dirty="0">
              <a:latin typeface="Pristina"/>
              <a:cs typeface="Pristina"/>
            </a:endParaRPr>
          </a:p>
          <a:p>
            <a:pPr marL="12700" algn="just">
              <a:lnSpc>
                <a:spcPct val="100000"/>
              </a:lnSpc>
              <a:spcBef>
                <a:spcPts val="7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Ma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y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i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l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assu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r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s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f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lif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fo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r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you,</a:t>
            </a:r>
            <a:endParaRPr dirty="0">
              <a:latin typeface="Pristina"/>
              <a:cs typeface="Pristina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Tha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eterna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l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lif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Chris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t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ca</a:t>
            </a:r>
            <a:r>
              <a:rPr i="1" spc="125" dirty="0">
                <a:solidFill>
                  <a:srgbClr val="000071"/>
                </a:solidFill>
                <a:latin typeface="Pristina"/>
                <a:cs typeface="Pristina"/>
              </a:rPr>
              <a:t>m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o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n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eart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h </a:t>
            </a:r>
            <a:r>
              <a:rPr i="1" spc="-4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t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o </a:t>
            </a:r>
            <a:r>
              <a:rPr i="1" spc="-50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giv</a:t>
            </a:r>
            <a:r>
              <a:rPr i="1" dirty="0">
                <a:solidFill>
                  <a:srgbClr val="000071"/>
                </a:solidFill>
                <a:latin typeface="Pristina"/>
                <a:cs typeface="Pristina"/>
              </a:rPr>
              <a:t>e </a:t>
            </a:r>
            <a:r>
              <a:rPr i="1" spc="-45" dirty="0">
                <a:solidFill>
                  <a:srgbClr val="000071"/>
                </a:solidFill>
                <a:latin typeface="Pristina"/>
                <a:cs typeface="Pristina"/>
              </a:rPr>
              <a:t> </a:t>
            </a:r>
            <a:r>
              <a:rPr i="1" spc="120" dirty="0">
                <a:solidFill>
                  <a:srgbClr val="000071"/>
                </a:solidFill>
                <a:latin typeface="Pristina"/>
                <a:cs typeface="Pristina"/>
              </a:rPr>
              <a:t>us</a:t>
            </a:r>
            <a:r>
              <a:rPr sz="1400" i="1" spc="120" dirty="0">
                <a:solidFill>
                  <a:srgbClr val="000071"/>
                </a:solidFill>
                <a:latin typeface="Pristina"/>
                <a:cs typeface="Pristina"/>
              </a:rPr>
              <a:t>.</a:t>
            </a:r>
            <a:endParaRPr sz="1400" dirty="0">
              <a:latin typeface="Pristina"/>
              <a:cs typeface="Pristi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R="129539" algn="ctr">
              <a:lnSpc>
                <a:spcPct val="100000"/>
              </a:lnSpc>
            </a:pPr>
            <a:r>
              <a:rPr sz="1800" i="1" spc="135" dirty="0">
                <a:solidFill>
                  <a:srgbClr val="9900CC"/>
                </a:solidFill>
                <a:latin typeface="Pristina"/>
                <a:cs typeface="Pristina"/>
              </a:rPr>
              <a:t>Pause</a:t>
            </a:r>
            <a:endParaRPr sz="1800" dirty="0">
              <a:latin typeface="Pristina"/>
              <a:cs typeface="Pristi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 rot="5400000">
            <a:off x="-1092200" y="1308100"/>
            <a:ext cx="7962900" cy="543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7043" y="146608"/>
            <a:ext cx="5657850" cy="7860742"/>
          </a:xfrm>
          <a:prstGeom prst="rect">
            <a:avLst/>
          </a:prstGeom>
        </p:spPr>
        <p:txBody>
          <a:bodyPr vert="horz" wrap="none" lIns="36000" tIns="36000" rIns="36000" bIns="36000" rtlCol="0">
            <a:noAutofit/>
          </a:bodyPr>
          <a:lstStyle/>
          <a:p>
            <a:pPr marL="12700">
              <a:lnSpc>
                <a:spcPct val="100000"/>
              </a:lnSpc>
            </a:pPr>
            <a:endParaRPr lang="en-US" b="1" dirty="0" smtClean="0">
              <a:solidFill>
                <a:srgbClr val="000071"/>
              </a:solidFill>
              <a:latin typeface="+mj-lt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b="1" dirty="0" smtClean="0">
                <a:solidFill>
                  <a:srgbClr val="000071"/>
                </a:solidFill>
                <a:latin typeface="+mj-lt"/>
                <a:cs typeface="Candara"/>
              </a:rPr>
              <a:t>Psalm</a:t>
            </a:r>
            <a:r>
              <a:rPr b="1" spc="-5" dirty="0" smtClean="0">
                <a:solidFill>
                  <a:srgbClr val="000071"/>
                </a:solidFill>
                <a:latin typeface="+mj-lt"/>
                <a:cs typeface="Candara"/>
              </a:rPr>
              <a:t> </a:t>
            </a:r>
            <a:r>
              <a:rPr b="1" spc="-5" dirty="0" smtClean="0">
                <a:solidFill>
                  <a:srgbClr val="000071"/>
                </a:solidFill>
                <a:latin typeface="+mj-lt"/>
                <a:cs typeface="Candara"/>
              </a:rPr>
              <a:t>90</a:t>
            </a:r>
            <a:endParaRPr lang="en-IE" b="1" spc="-5" dirty="0" smtClean="0">
              <a:solidFill>
                <a:srgbClr val="000071"/>
              </a:solidFill>
              <a:latin typeface="+mj-lt"/>
              <a:cs typeface="Candara"/>
            </a:endParaRPr>
          </a:p>
          <a:p>
            <a:pPr marL="12700">
              <a:lnSpc>
                <a:spcPct val="100000"/>
              </a:lnSpc>
            </a:pPr>
            <a:endParaRPr dirty="0">
              <a:latin typeface="+mj-lt"/>
              <a:cs typeface="Candara"/>
            </a:endParaRPr>
          </a:p>
          <a:p>
            <a:pPr marL="87313" marR="74930">
              <a:lnSpc>
                <a:spcPct val="101699"/>
              </a:lnSpc>
              <a:spcBef>
                <a:spcPts val="30"/>
              </a:spcBef>
            </a:pP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Eternal and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Immorta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300" spc="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One,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refug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generations.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mountains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brought 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forth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earth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world,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everlas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sting,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Omega.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>
              <a:lnSpc>
                <a:spcPct val="100000"/>
              </a:lnSpc>
              <a:spcBef>
                <a:spcPts val="16"/>
              </a:spcBef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 marR="397510">
              <a:lnSpc>
                <a:spcPct val="101699"/>
              </a:lnSpc>
            </a:pP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ended, </a:t>
            </a:r>
            <a:r>
              <a:rPr lang="en-IE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Heart,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>
              <a:lnSpc>
                <a:spcPct val="100000"/>
              </a:lnSpc>
              <a:spcBef>
                <a:spcPts val="25"/>
              </a:spcBef>
            </a:pP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Light,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eternal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numbered.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>
              <a:lnSpc>
                <a:spcPct val="100000"/>
              </a:lnSpc>
              <a:spcBef>
                <a:spcPts val="7"/>
              </a:spcBef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3" marR="5080">
              <a:lnSpc>
                <a:spcPct val="101899"/>
              </a:lnSpc>
            </a:pP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 those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friends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</a:t>
            </a:r>
            <a:r>
              <a:rPr sz="2300" spc="-1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IE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journey,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their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E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anoint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balm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</a:t>
            </a:r>
            <a:r>
              <a:rPr sz="2300" spc="-1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ing, 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healing </a:t>
            </a:r>
            <a:r>
              <a:rPr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past.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12700">
              <a:lnSpc>
                <a:spcPct val="100000"/>
              </a:lnSpc>
              <a:spcBef>
                <a:spcPts val="7"/>
              </a:spcBef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pc="-5" dirty="0" smtClean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pc="-5" dirty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pc="-5" dirty="0" smtClean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pc="-5" dirty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pc="-5" dirty="0" smtClean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 rot="5400000">
            <a:off x="-1092200" y="1308100"/>
            <a:ext cx="7962900" cy="543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1450" y="406399"/>
            <a:ext cx="5435600" cy="760095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74625" marR="1021080" indent="12700">
              <a:lnSpc>
                <a:spcPct val="101899"/>
              </a:lnSpc>
            </a:pPr>
            <a:endParaRPr lang="en-US" sz="2300" spc="-5" dirty="0" smtClean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1021080" indent="12700">
              <a:lnSpc>
                <a:spcPct val="101899"/>
              </a:lnSpc>
            </a:pP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mystery,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you,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yearning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Myst</a:t>
            </a:r>
            <a:r>
              <a:rPr lang="en-US" sz="2300" spc="-1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known.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years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Harv</a:t>
            </a:r>
            <a:r>
              <a:rPr lang="en-US" sz="2300" spc="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b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hand,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300" spc="-5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one’s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life. </a:t>
            </a:r>
            <a:b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lived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integrity?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12700">
              <a:lnSpc>
                <a:spcPct val="100000"/>
              </a:lnSpc>
              <a:spcBef>
                <a:spcPts val="20"/>
              </a:spcBef>
            </a:pP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flect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</a:t>
            </a: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12700">
              <a:lnSpc>
                <a:spcPct val="100000"/>
              </a:lnSpc>
              <a:spcBef>
                <a:spcPts val="25"/>
              </a:spcBef>
            </a:pP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bear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radian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300" spc="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300" spc="-5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Love?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lang="en-US" sz="2300" dirty="0">
              <a:latin typeface="Times New Roman"/>
              <a:cs typeface="Times New Roman"/>
            </a:endParaRPr>
          </a:p>
          <a:p>
            <a:pPr marL="174625" marR="141605" indent="12700">
              <a:lnSpc>
                <a:spcPct val="101699"/>
              </a:lnSpc>
            </a:pP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reverenced the Counsellor </a:t>
            </a: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opened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hearts to the </a:t>
            </a: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Truth?   </a:t>
            </a: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us, O Beloved, </a:t>
            </a:r>
            <a: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 smtClean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 each day </a:t>
            </a:r>
            <a:r>
              <a:rPr lang="en-IE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have a heart of wisdom.</a:t>
            </a:r>
          </a:p>
          <a:p>
            <a:pPr marL="174625" indent="12700">
              <a:lnSpc>
                <a:spcPct val="100000"/>
              </a:lnSpc>
              <a:spcBef>
                <a:spcPts val="16"/>
              </a:spcBef>
            </a:pPr>
            <a:endParaRPr sz="2300" spc="-10" dirty="0">
              <a:solidFill>
                <a:srgbClr val="0000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6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437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 rot="5400000">
            <a:off x="-1092200" y="1308100"/>
            <a:ext cx="7962900" cy="543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1450" y="311150"/>
            <a:ext cx="5334000" cy="7848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74625" marR="20320" indent="12700">
              <a:lnSpc>
                <a:spcPct val="101699"/>
              </a:lnSpc>
            </a:pP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Awaken us, O Holy One! 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long we have been asleep! 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mercy on your people!  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wait in silence,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for your gentle voice;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us with courage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face the fears within.</a:t>
            </a:r>
          </a:p>
          <a:p>
            <a:pPr marL="174625" marR="31750" indent="12700">
              <a:lnSpc>
                <a:spcPct val="101699"/>
              </a:lnSpc>
            </a:pP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that we might be converted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hearts and walk together </a:t>
            </a:r>
            <a:b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300" spc="-10" dirty="0">
                <a:solidFill>
                  <a:srgbClr val="0000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peace and harmony.</a:t>
            </a:r>
          </a:p>
          <a:p>
            <a:pPr marL="12700" marR="2146935">
              <a:lnSpc>
                <a:spcPct val="101699"/>
              </a:lnSpc>
            </a:pPr>
            <a:endParaRPr lang="en-IE" sz="2200" spc="-10" dirty="0">
              <a:solidFill>
                <a:srgbClr val="000071"/>
              </a:solidFill>
              <a:latin typeface="Candara"/>
              <a:cs typeface="Candara"/>
            </a:endParaRPr>
          </a:p>
          <a:p>
            <a:pPr marL="12700" marR="2146935">
              <a:lnSpc>
                <a:spcPct val="101699"/>
              </a:lnSpc>
            </a:pPr>
            <a:endParaRPr lang="en-IE" sz="2200" spc="-10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pPr marL="174625" marR="2146935">
              <a:lnSpc>
                <a:spcPct val="101699"/>
              </a:lnSpc>
            </a:pP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Let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your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lo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v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5" dirty="0" smtClean="0">
                <a:solidFill>
                  <a:srgbClr val="000071"/>
                </a:solidFill>
                <a:latin typeface="Candara"/>
                <a:cs typeface="Candara"/>
              </a:rPr>
              <a:t>know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nations, </a:t>
            </a:r>
          </a:p>
          <a:p>
            <a:pPr marL="174625" marR="2146935">
              <a:lnSpc>
                <a:spcPct val="101699"/>
              </a:lnSpc>
            </a:pP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You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r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glory to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your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children’s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children.</a:t>
            </a:r>
            <a:endParaRPr lang="en-IE" sz="2200" dirty="0" smtClean="0">
              <a:latin typeface="Candara"/>
              <a:cs typeface="Candara"/>
            </a:endParaRPr>
          </a:p>
          <a:p>
            <a:pPr marL="174625" marR="878205">
              <a:lnSpc>
                <a:spcPct val="101699"/>
              </a:lnSpc>
            </a:pP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Let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grace and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gentleness</a:t>
            </a:r>
            <a:r>
              <a:rPr lang="en-IE" sz="2200" spc="-1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t</a:t>
            </a:r>
            <a:r>
              <a:rPr lang="en-IE" sz="2200" spc="-20" dirty="0" smtClean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b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Holy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Spiri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be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upon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us,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Guiding our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dirty="0" smtClean="0">
                <a:solidFill>
                  <a:srgbClr val="000071"/>
                </a:solidFill>
                <a:latin typeface="Candara"/>
                <a:cs typeface="Candara"/>
              </a:rPr>
              <a:t>feet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upon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paths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b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Love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z="2200" spc="-15" dirty="0" smtClean="0">
                <a:solidFill>
                  <a:srgbClr val="000071"/>
                </a:solidFill>
                <a:latin typeface="Candara"/>
                <a:cs typeface="Candara"/>
              </a:rPr>
              <a:t>Consciou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s</a:t>
            </a:r>
            <a:r>
              <a:rPr lang="en-IE" sz="2200" spc="-15" dirty="0" smtClean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lang="en-IE" sz="2200" spc="-5" dirty="0" smtClean="0">
                <a:solidFill>
                  <a:srgbClr val="000071"/>
                </a:solidFill>
                <a:latin typeface="Candara"/>
                <a:cs typeface="Candara"/>
              </a:rPr>
              <a:t>ess.</a:t>
            </a:r>
            <a:endParaRPr lang="en-IE" sz="2200" dirty="0" smtClean="0">
              <a:latin typeface="Candara"/>
              <a:cs typeface="Candara"/>
            </a:endParaRPr>
          </a:p>
          <a:p>
            <a:pPr marL="174625"/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Increase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the light within us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O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Beloved,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hear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our prayer.</a:t>
            </a:r>
          </a:p>
          <a:p>
            <a:pPr marL="174625"/>
            <a:endParaRPr lang="en-IE" sz="2200" spc="-10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pPr marL="174625"/>
            <a:r>
              <a:rPr lang="en-IE" sz="1200" i="1" spc="-10" dirty="0" smtClean="0">
                <a:solidFill>
                  <a:srgbClr val="000071"/>
                </a:solidFill>
                <a:latin typeface="Candara"/>
                <a:cs typeface="Candara"/>
              </a:rPr>
              <a:t>(</a:t>
            </a:r>
            <a:r>
              <a:rPr lang="en-IE" sz="1200" i="1" spc="-10" dirty="0">
                <a:solidFill>
                  <a:srgbClr val="000071"/>
                </a:solidFill>
                <a:latin typeface="Candara"/>
                <a:cs typeface="Candara"/>
              </a:rPr>
              <a:t>Psalms for Praying – An invitation to wholeness.   Nan C. Merrill)</a:t>
            </a:r>
          </a:p>
          <a:p>
            <a:endParaRPr lang="en-IE" sz="2200" spc="-10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endParaRPr lang="en-IE" sz="2200" spc="-10" dirty="0">
              <a:solidFill>
                <a:srgbClr val="000071"/>
              </a:solidFill>
              <a:latin typeface="Candara"/>
              <a:cs typeface="Candara"/>
            </a:endParaRPr>
          </a:p>
          <a:p>
            <a:endParaRPr lang="en-IE" spc="-10" dirty="0">
              <a:solidFill>
                <a:srgbClr val="00007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364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 rot="5400000">
            <a:off x="-1092200" y="1308100"/>
            <a:ext cx="7962900" cy="543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1450" y="311150"/>
            <a:ext cx="5334000" cy="78486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en-IE" sz="2200" spc="-10" dirty="0" smtClean="0">
              <a:solidFill>
                <a:srgbClr val="000071"/>
              </a:solidFill>
              <a:latin typeface="Candara"/>
              <a:cs typeface="Candara"/>
            </a:endParaRPr>
          </a:p>
          <a:p>
            <a:endParaRPr lang="en-IE" sz="2200" spc="-10" dirty="0">
              <a:solidFill>
                <a:srgbClr val="000071"/>
              </a:solidFill>
              <a:latin typeface="Candara"/>
              <a:cs typeface="Candara"/>
            </a:endParaRPr>
          </a:p>
          <a:p>
            <a:r>
              <a:rPr lang="en-IE" sz="2200" b="1" spc="-10" dirty="0" smtClean="0">
                <a:solidFill>
                  <a:srgbClr val="000071"/>
                </a:solidFill>
                <a:latin typeface="Candara"/>
                <a:cs typeface="Candara"/>
              </a:rPr>
              <a:t>Reading</a:t>
            </a:r>
            <a:r>
              <a:rPr lang="en-IE" sz="2200" b="1" spc="-10" dirty="0">
                <a:solidFill>
                  <a:srgbClr val="000071"/>
                </a:solidFill>
                <a:latin typeface="Candara"/>
                <a:cs typeface="Candara"/>
              </a:rPr>
              <a:t>: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The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steadfast love of our God never ceases;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God’s mercies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never come to an end.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They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are new every morning;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great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is God’s faithfulness. 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God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is good to those who wait.</a:t>
            </a:r>
          </a:p>
          <a:p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It is good that one should wait quietly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>for </a:t>
            </a:r>
            <a:r>
              <a:rPr lang="en-IE" sz="2200" spc="-10" dirty="0">
                <a:solidFill>
                  <a:srgbClr val="000071"/>
                </a:solidFill>
                <a:latin typeface="Candara"/>
                <a:cs typeface="Candara"/>
              </a:rPr>
              <a:t>the promises of our God.  </a:t>
            </a:r>
            <a: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z="2200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lang="en-IE" spc="-10" dirty="0" smtClean="0">
                <a:solidFill>
                  <a:srgbClr val="000071"/>
                </a:solidFill>
                <a:latin typeface="Candara"/>
                <a:cs typeface="Candara"/>
              </a:rPr>
              <a:t>(</a:t>
            </a:r>
            <a:r>
              <a:rPr lang="en-IE" spc="-10" dirty="0">
                <a:solidFill>
                  <a:srgbClr val="000071"/>
                </a:solidFill>
                <a:latin typeface="Candara"/>
                <a:cs typeface="Candara"/>
              </a:rPr>
              <a:t>Lamentations 3:24</a:t>
            </a:r>
            <a:r>
              <a:rPr lang="en-IE" spc="-10" dirty="0" smtClean="0">
                <a:solidFill>
                  <a:srgbClr val="000071"/>
                </a:solidFill>
                <a:latin typeface="Candara"/>
                <a:cs typeface="Candara"/>
              </a:rPr>
              <a:t>)</a:t>
            </a:r>
          </a:p>
          <a:p>
            <a:endParaRPr lang="en-IE" spc="-10" dirty="0">
              <a:solidFill>
                <a:srgbClr val="000071"/>
              </a:solidFill>
              <a:latin typeface="Candara"/>
              <a:cs typeface="Candara"/>
            </a:endParaRPr>
          </a:p>
          <a:p>
            <a:pPr algn="ctr"/>
            <a:endParaRPr lang="en-IE" i="1" spc="-1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pPr algn="ctr"/>
            <a:endParaRPr lang="en-IE" i="1" spc="-1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pPr algn="ctr"/>
            <a:endParaRPr lang="en-IE" i="1" spc="-1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pPr algn="ctr"/>
            <a:r>
              <a:rPr lang="en-IE" i="1" spc="-1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Pause </a:t>
            </a:r>
            <a:r>
              <a:rPr lang="en-IE" i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for r</a:t>
            </a:r>
            <a:r>
              <a:rPr lang="en-IE" i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e</a:t>
            </a:r>
            <a:r>
              <a:rPr lang="en-IE" i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fl</a:t>
            </a:r>
            <a:r>
              <a:rPr lang="en-IE" i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ection</a:t>
            </a:r>
            <a:r>
              <a:rPr lang="en-IE" i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IE" i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and</a:t>
            </a:r>
            <a:r>
              <a:rPr lang="en-IE" i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IE" i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sharing</a:t>
            </a:r>
            <a:endParaRPr lang="en-I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endParaRPr lang="en-IE" spc="-10" dirty="0">
              <a:solidFill>
                <a:srgbClr val="00007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6374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50" y="0"/>
            <a:ext cx="5334000" cy="82423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Litan</a:t>
            </a:r>
            <a:r>
              <a:rPr sz="2400" b="1" dirty="0" smtClean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y </a:t>
            </a:r>
            <a:r>
              <a:rPr sz="2400" b="1" spc="-10" dirty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of</a:t>
            </a:r>
            <a:r>
              <a:rPr sz="2400" b="1" spc="-5" dirty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Remembrance</a:t>
            </a:r>
            <a:r>
              <a:rPr sz="2400" b="1" spc="-5" dirty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IE" b="1" spc="-5" dirty="0" smtClean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/>
            </a:r>
            <a:br>
              <a:rPr lang="en-IE" b="1" spc="-5" dirty="0" smtClean="0">
                <a:solidFill>
                  <a:srgbClr val="000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i="1" dirty="0" smtClean="0">
                <a:solidFill>
                  <a:srgbClr val="003299"/>
                </a:solidFill>
                <a:latin typeface="Candara"/>
                <a:cs typeface="Candara"/>
              </a:rPr>
              <a:t>(</a:t>
            </a:r>
            <a:r>
              <a:rPr i="1" spc="3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o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i="1" spc="-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i="1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i="1" spc="15" dirty="0">
                <a:solidFill>
                  <a:srgbClr val="003299"/>
                </a:solidFill>
                <a:latin typeface="Candara"/>
                <a:cs typeface="Candara"/>
              </a:rPr>
              <a:t>p</a:t>
            </a:r>
            <a:r>
              <a:rPr i="1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i="1" spc="5" dirty="0">
                <a:solidFill>
                  <a:srgbClr val="003299"/>
                </a:solidFill>
                <a:latin typeface="Candara"/>
                <a:cs typeface="Candara"/>
              </a:rPr>
              <a:t>u</a:t>
            </a:r>
            <a:r>
              <a:rPr i="1" spc="30" dirty="0">
                <a:solidFill>
                  <a:srgbClr val="003299"/>
                </a:solidFill>
                <a:latin typeface="Candara"/>
                <a:cs typeface="Candara"/>
              </a:rPr>
              <a:t>s</a:t>
            </a:r>
            <a:r>
              <a:rPr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i="1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f</a:t>
            </a:r>
            <a:r>
              <a:rPr i="1" spc="-15" dirty="0">
                <a:solidFill>
                  <a:srgbClr val="003299"/>
                </a:solidFill>
                <a:latin typeface="Candara"/>
                <a:cs typeface="Candara"/>
              </a:rPr>
              <a:t>t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i="1" spc="-5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i="1" spc="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c</a:t>
            </a:r>
            <a:r>
              <a:rPr i="1" spc="-10" dirty="0">
                <a:solidFill>
                  <a:srgbClr val="003299"/>
                </a:solidFill>
                <a:latin typeface="Candara"/>
                <a:cs typeface="Candara"/>
              </a:rPr>
              <a:t>h</a:t>
            </a:r>
            <a:r>
              <a:rPr i="1" spc="4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eme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m</a:t>
            </a:r>
            <a:r>
              <a:rPr i="1" spc="15" dirty="0">
                <a:solidFill>
                  <a:srgbClr val="003299"/>
                </a:solidFill>
                <a:latin typeface="Candara"/>
                <a:cs typeface="Candara"/>
              </a:rPr>
              <a:t>b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i="1" spc="5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nc</a:t>
            </a:r>
            <a:r>
              <a:rPr i="1" spc="-10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i="1" spc="50" dirty="0">
                <a:solidFill>
                  <a:srgbClr val="003299"/>
                </a:solidFill>
                <a:latin typeface="Candara"/>
                <a:cs typeface="Candara"/>
              </a:rPr>
              <a:t> </a:t>
            </a:r>
            <a:r>
              <a:rPr i="1" spc="15" dirty="0">
                <a:solidFill>
                  <a:srgbClr val="003299"/>
                </a:solidFill>
                <a:latin typeface="Candara"/>
                <a:cs typeface="Candara"/>
              </a:rPr>
              <a:t>pr</a:t>
            </a:r>
            <a:r>
              <a:rPr i="1" dirty="0">
                <a:solidFill>
                  <a:srgbClr val="003299"/>
                </a:solidFill>
                <a:latin typeface="Candara"/>
                <a:cs typeface="Candara"/>
              </a:rPr>
              <a:t>a</a:t>
            </a:r>
            <a:r>
              <a:rPr i="1" spc="40" dirty="0">
                <a:solidFill>
                  <a:srgbClr val="003299"/>
                </a:solidFill>
                <a:latin typeface="Candara"/>
                <a:cs typeface="Candara"/>
              </a:rPr>
              <a:t>y</a:t>
            </a:r>
            <a:r>
              <a:rPr i="1" spc="25" dirty="0">
                <a:solidFill>
                  <a:srgbClr val="003299"/>
                </a:solidFill>
                <a:latin typeface="Candara"/>
                <a:cs typeface="Candara"/>
              </a:rPr>
              <a:t>e</a:t>
            </a:r>
            <a:r>
              <a:rPr i="1" spc="20" dirty="0">
                <a:solidFill>
                  <a:srgbClr val="003299"/>
                </a:solidFill>
                <a:latin typeface="Candara"/>
                <a:cs typeface="Candara"/>
              </a:rPr>
              <a:t>r</a:t>
            </a:r>
            <a:r>
              <a:rPr i="1" dirty="0">
                <a:solidFill>
                  <a:srgbClr val="003299"/>
                </a:solidFill>
                <a:latin typeface="Candara"/>
                <a:cs typeface="Candara"/>
              </a:rPr>
              <a:t>)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464184">
              <a:lnSpc>
                <a:spcPct val="101699"/>
              </a:lnSpc>
            </a:pP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Let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us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remembe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r</a:t>
            </a:r>
            <a:r>
              <a:rPr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all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those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revea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l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God’s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tender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dirty="0" smtClean="0">
                <a:solidFill>
                  <a:srgbClr val="000071"/>
                </a:solidFill>
                <a:latin typeface="Candara"/>
                <a:cs typeface="Candara"/>
              </a:rPr>
              <a:t>love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mercy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us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in their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own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unique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way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s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through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years…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Those who lived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their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li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v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s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with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ext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raordinary zeal…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79450">
              <a:lnSpc>
                <a:spcPct val="101699"/>
              </a:lnSpc>
            </a:pP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Thos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whose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vision</a:t>
            </a:r>
            <a:r>
              <a:rPr spc="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challenged our thinking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5" dirty="0" smtClean="0">
                <a:solidFill>
                  <a:srgbClr val="000071"/>
                </a:solidFill>
                <a:latin typeface="Candara"/>
                <a:cs typeface="Candara"/>
              </a:rPr>
              <a:t>wh</a:t>
            </a: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o</a:t>
            </a:r>
            <a:r>
              <a:rPr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av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spoken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prophetically,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pc="-10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10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eve</a:t>
            </a:r>
            <a:r>
              <a:rPr dirty="0" smtClean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wh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w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foun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it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hard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 to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ear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them…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Thos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have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rendere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d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hidden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service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quietly…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Thos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whose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hearts have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burned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with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a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sense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justice…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1137920">
              <a:lnSpc>
                <a:spcPct val="101699"/>
              </a:lnSpc>
            </a:pP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Thos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have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built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traditions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past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as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a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way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to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a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new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future…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708025">
              <a:lnSpc>
                <a:spcPct val="101699"/>
              </a:lnSpc>
            </a:pP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Those whose beauty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has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shone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in </a:t>
            </a:r>
            <a:r>
              <a:rPr spc="-20" dirty="0">
                <a:solidFill>
                  <a:srgbClr val="000071"/>
                </a:solidFill>
                <a:latin typeface="Candara"/>
                <a:cs typeface="Candara"/>
              </a:rPr>
              <a:t>c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ooking,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art,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music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,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decoration,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 poetry,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dance…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Thos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who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enlarge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d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our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capacity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t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explor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e </a:t>
            </a:r>
            <a:r>
              <a:rPr lang="en-IE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understand God’s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ways…</a:t>
            </a:r>
            <a:endParaRPr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Those whose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prayerful discernme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t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has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encouraged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us,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dirty="0">
                <a:solidFill>
                  <a:srgbClr val="000071"/>
                </a:solidFill>
                <a:latin typeface="Candara"/>
                <a:cs typeface="Candara"/>
              </a:rPr>
              <a:t>live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our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life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to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fullest for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our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own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ben</a:t>
            </a:r>
            <a:r>
              <a:rPr spc="-15" dirty="0">
                <a:solidFill>
                  <a:srgbClr val="000071"/>
                </a:solidFill>
                <a:latin typeface="Candara"/>
                <a:cs typeface="Candara"/>
              </a:rPr>
              <a:t>efi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t </a:t>
            </a:r>
            <a: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  <a:t/>
            </a:r>
            <a:br>
              <a:rPr lang="en-IE" spc="-5" dirty="0" smtClean="0">
                <a:solidFill>
                  <a:srgbClr val="000071"/>
                </a:solidFill>
                <a:latin typeface="Candara"/>
                <a:cs typeface="Candara"/>
              </a:rPr>
            </a:br>
            <a:r>
              <a:rPr spc="-10" dirty="0" smtClean="0">
                <a:solidFill>
                  <a:srgbClr val="000071"/>
                </a:solidFill>
                <a:latin typeface="Candara"/>
                <a:cs typeface="Candara"/>
              </a:rPr>
              <a:t>and</a:t>
            </a:r>
            <a:r>
              <a:rPr spc="-5" dirty="0" smtClean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for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the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good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of</a:t>
            </a:r>
            <a:r>
              <a:rPr spc="-5" dirty="0">
                <a:solidFill>
                  <a:srgbClr val="000071"/>
                </a:solidFill>
                <a:latin typeface="Candara"/>
                <a:cs typeface="Candara"/>
              </a:rPr>
              <a:t> all </a:t>
            </a:r>
            <a:r>
              <a:rPr spc="-10" dirty="0">
                <a:solidFill>
                  <a:srgbClr val="000071"/>
                </a:solidFill>
                <a:latin typeface="Candara"/>
                <a:cs typeface="Candara"/>
              </a:rPr>
              <a:t>life…</a:t>
            </a:r>
            <a:endParaRPr dirty="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399</Words>
  <Application>Microsoft Office PowerPoint</Application>
  <PresentationFormat>Custom</PresentationFormat>
  <Paragraphs>139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Aquarelle</vt:lpstr>
      <vt:lpstr>At Mahogany Script</vt:lpstr>
      <vt:lpstr>Bell MT</vt:lpstr>
      <vt:lpstr>Calibri</vt:lpstr>
      <vt:lpstr>Candara</vt:lpstr>
      <vt:lpstr>Gabriola</vt:lpstr>
      <vt:lpstr>Pristina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Remembrance booklet 2016.pub</dc:title>
  <dc:creator>DoloresMoore</dc:creator>
  <cp:lastModifiedBy>Dolores Moore</cp:lastModifiedBy>
  <cp:revision>15</cp:revision>
  <dcterms:created xsi:type="dcterms:W3CDTF">2020-01-28T09:25:04Z</dcterms:created>
  <dcterms:modified xsi:type="dcterms:W3CDTF">2020-10-08T10:25:51Z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LastSaved">
    <vt:filetime>2020-01-28T00:00:00Z</vt:filetime>
  </property>
</Properties>
</file>