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6858000" cy="9906000" type="A4"/>
  <p:notesSz cx="5829300" cy="8242300"/>
  <p:defaultTextStyle>
    <a:defPPr>
      <a:defRPr lang="en-US"/>
    </a:defPPr>
    <a:lvl1pPr marL="0" algn="l" defTabSz="1089325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1pPr>
    <a:lvl2pPr marL="544662" algn="l" defTabSz="1089325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2pPr>
    <a:lvl3pPr marL="1089325" algn="l" defTabSz="1089325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3pPr>
    <a:lvl4pPr marL="1633987" algn="l" defTabSz="1089325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4pPr>
    <a:lvl5pPr marL="2178649" algn="l" defTabSz="1089325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5pPr>
    <a:lvl6pPr marL="2723312" algn="l" defTabSz="1089325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6pPr>
    <a:lvl7pPr marL="3267974" algn="l" defTabSz="1089325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7pPr>
    <a:lvl8pPr marL="3812637" algn="l" defTabSz="1089325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8pPr>
    <a:lvl9pPr marL="4357299" algn="l" defTabSz="1089325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1" userDrawn="1">
          <p15:clr>
            <a:srgbClr val="A4A3A4"/>
          </p15:clr>
        </p15:guide>
        <p15:guide id="2" pos="2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3138" y="-90"/>
      </p:cViewPr>
      <p:guideLst>
        <p:guide orient="horz" pos="3461"/>
        <p:guide pos="25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1"/>
            <a:ext cx="58293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1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4942">
              <a:spcBef>
                <a:spcPts val="29"/>
              </a:spcBef>
            </a:pPr>
            <a:r>
              <a:rPr lang="en-IE" smtClean="0"/>
              <a:t>Page</a:t>
            </a:r>
            <a:r>
              <a:rPr lang="en-IE" spc="-65" smtClean="0"/>
              <a:t> </a:t>
            </a:r>
            <a:fld id="{81D60167-4931-47E6-BA6A-407CBD079E47}" type="slidenum">
              <a:rPr smtClean="0"/>
              <a:pPr marL="14942">
                <a:spcBef>
                  <a:spcPts val="29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4291" y="808955"/>
            <a:ext cx="1849418" cy="470770"/>
          </a:xfrm>
        </p:spPr>
        <p:txBody>
          <a:bodyPr lIns="0" tIns="0" rIns="0" bIns="0"/>
          <a:lstStyle>
            <a:lvl1pPr>
              <a:defRPr sz="3059" b="1" i="1">
                <a:solidFill>
                  <a:srgbClr val="006F32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4942">
              <a:spcBef>
                <a:spcPts val="29"/>
              </a:spcBef>
            </a:pPr>
            <a:r>
              <a:rPr lang="en-IE" smtClean="0"/>
              <a:t>Page</a:t>
            </a:r>
            <a:r>
              <a:rPr lang="en-IE" spc="-65" smtClean="0"/>
              <a:t> </a:t>
            </a:r>
            <a:fld id="{81D60167-4931-47E6-BA6A-407CBD079E47}" type="slidenum">
              <a:rPr smtClean="0"/>
              <a:pPr marL="14942">
                <a:spcBef>
                  <a:spcPts val="29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4291" y="808955"/>
            <a:ext cx="1849418" cy="470770"/>
          </a:xfrm>
        </p:spPr>
        <p:txBody>
          <a:bodyPr lIns="0" tIns="0" rIns="0" bIns="0"/>
          <a:lstStyle>
            <a:lvl1pPr>
              <a:defRPr sz="3059" b="1" i="1">
                <a:solidFill>
                  <a:srgbClr val="006F32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1" y="2278380"/>
            <a:ext cx="29832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4942">
              <a:spcBef>
                <a:spcPts val="29"/>
              </a:spcBef>
            </a:pPr>
            <a:r>
              <a:rPr lang="en-IE" smtClean="0"/>
              <a:t>Page</a:t>
            </a:r>
            <a:r>
              <a:rPr lang="en-IE" spc="-65" smtClean="0"/>
              <a:t> </a:t>
            </a:r>
            <a:fld id="{81D60167-4931-47E6-BA6A-407CBD079E47}" type="slidenum">
              <a:rPr smtClean="0"/>
              <a:pPr marL="14942">
                <a:spcBef>
                  <a:spcPts val="29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4291" y="808955"/>
            <a:ext cx="1849418" cy="470770"/>
          </a:xfrm>
        </p:spPr>
        <p:txBody>
          <a:bodyPr lIns="0" tIns="0" rIns="0" bIns="0"/>
          <a:lstStyle>
            <a:lvl1pPr>
              <a:defRPr sz="3059" b="1" i="1">
                <a:solidFill>
                  <a:srgbClr val="006F32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4942">
              <a:spcBef>
                <a:spcPts val="29"/>
              </a:spcBef>
            </a:pPr>
            <a:r>
              <a:rPr lang="en-IE" smtClean="0"/>
              <a:t>Page</a:t>
            </a:r>
            <a:r>
              <a:rPr lang="en-IE" spc="-65" smtClean="0"/>
              <a:t> </a:t>
            </a:r>
            <a:fld id="{81D60167-4931-47E6-BA6A-407CBD079E47}" type="slidenum">
              <a:rPr smtClean="0"/>
              <a:pPr marL="14942">
                <a:spcBef>
                  <a:spcPts val="29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4942">
              <a:spcBef>
                <a:spcPts val="29"/>
              </a:spcBef>
            </a:pPr>
            <a:r>
              <a:rPr lang="en-IE" smtClean="0"/>
              <a:t>Page</a:t>
            </a:r>
            <a:r>
              <a:rPr lang="en-IE" spc="-65" smtClean="0"/>
              <a:t> </a:t>
            </a:r>
            <a:fld id="{81D60167-4931-47E6-BA6A-407CBD079E47}" type="slidenum">
              <a:rPr smtClean="0"/>
              <a:pPr marL="14942">
                <a:spcBef>
                  <a:spcPts val="29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4291" y="808955"/>
            <a:ext cx="1849418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1">
                <a:solidFill>
                  <a:srgbClr val="006F32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6362" y="2345338"/>
            <a:ext cx="55252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1"/>
            <a:ext cx="2194560" cy="329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1" y="9212581"/>
            <a:ext cx="1577340" cy="329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21972" y="9339324"/>
            <a:ext cx="490818" cy="1447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4942">
              <a:spcBef>
                <a:spcPts val="29"/>
              </a:spcBef>
            </a:pPr>
            <a:r>
              <a:rPr lang="en-IE" smtClean="0"/>
              <a:t>Page</a:t>
            </a:r>
            <a:r>
              <a:rPr lang="en-IE" spc="-65" smtClean="0"/>
              <a:t> </a:t>
            </a:r>
            <a:fld id="{81D60167-4931-47E6-BA6A-407CBD079E47}" type="slidenum">
              <a:rPr smtClean="0"/>
              <a:pPr marL="14942">
                <a:spcBef>
                  <a:spcPts val="29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37896">
        <a:defRPr>
          <a:latin typeface="+mn-lt"/>
          <a:ea typeface="+mn-ea"/>
          <a:cs typeface="+mn-cs"/>
        </a:defRPr>
      </a:lvl2pPr>
      <a:lvl3pPr marL="1075792">
        <a:defRPr>
          <a:latin typeface="+mn-lt"/>
          <a:ea typeface="+mn-ea"/>
          <a:cs typeface="+mn-cs"/>
        </a:defRPr>
      </a:lvl3pPr>
      <a:lvl4pPr marL="1613687">
        <a:defRPr>
          <a:latin typeface="+mn-lt"/>
          <a:ea typeface="+mn-ea"/>
          <a:cs typeface="+mn-cs"/>
        </a:defRPr>
      </a:lvl4pPr>
      <a:lvl5pPr marL="2151583">
        <a:defRPr>
          <a:latin typeface="+mn-lt"/>
          <a:ea typeface="+mn-ea"/>
          <a:cs typeface="+mn-cs"/>
        </a:defRPr>
      </a:lvl5pPr>
      <a:lvl6pPr marL="2689479">
        <a:defRPr>
          <a:latin typeface="+mn-lt"/>
          <a:ea typeface="+mn-ea"/>
          <a:cs typeface="+mn-cs"/>
        </a:defRPr>
      </a:lvl6pPr>
      <a:lvl7pPr marL="3227375">
        <a:defRPr>
          <a:latin typeface="+mn-lt"/>
          <a:ea typeface="+mn-ea"/>
          <a:cs typeface="+mn-cs"/>
        </a:defRPr>
      </a:lvl7pPr>
      <a:lvl8pPr marL="3765271">
        <a:defRPr>
          <a:latin typeface="+mn-lt"/>
          <a:ea typeface="+mn-ea"/>
          <a:cs typeface="+mn-cs"/>
        </a:defRPr>
      </a:lvl8pPr>
      <a:lvl9pPr marL="43031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37896">
        <a:defRPr>
          <a:latin typeface="+mn-lt"/>
          <a:ea typeface="+mn-ea"/>
          <a:cs typeface="+mn-cs"/>
        </a:defRPr>
      </a:lvl2pPr>
      <a:lvl3pPr marL="1075792">
        <a:defRPr>
          <a:latin typeface="+mn-lt"/>
          <a:ea typeface="+mn-ea"/>
          <a:cs typeface="+mn-cs"/>
        </a:defRPr>
      </a:lvl3pPr>
      <a:lvl4pPr marL="1613687">
        <a:defRPr>
          <a:latin typeface="+mn-lt"/>
          <a:ea typeface="+mn-ea"/>
          <a:cs typeface="+mn-cs"/>
        </a:defRPr>
      </a:lvl4pPr>
      <a:lvl5pPr marL="2151583">
        <a:defRPr>
          <a:latin typeface="+mn-lt"/>
          <a:ea typeface="+mn-ea"/>
          <a:cs typeface="+mn-cs"/>
        </a:defRPr>
      </a:lvl5pPr>
      <a:lvl6pPr marL="2689479">
        <a:defRPr>
          <a:latin typeface="+mn-lt"/>
          <a:ea typeface="+mn-ea"/>
          <a:cs typeface="+mn-cs"/>
        </a:defRPr>
      </a:lvl6pPr>
      <a:lvl7pPr marL="3227375">
        <a:defRPr>
          <a:latin typeface="+mn-lt"/>
          <a:ea typeface="+mn-ea"/>
          <a:cs typeface="+mn-cs"/>
        </a:defRPr>
      </a:lvl7pPr>
      <a:lvl8pPr marL="3765271">
        <a:defRPr>
          <a:latin typeface="+mn-lt"/>
          <a:ea typeface="+mn-ea"/>
          <a:cs typeface="+mn-cs"/>
        </a:defRPr>
      </a:lvl8pPr>
      <a:lvl9pPr marL="43031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806071"/>
            <a:ext cx="4901708" cy="1197462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algn="l">
              <a:spcBef>
                <a:spcPts val="118"/>
              </a:spcBef>
              <a:tabLst>
                <a:tab pos="2672296" algn="l"/>
                <a:tab pos="3080201" algn="l"/>
              </a:tabLst>
            </a:pPr>
            <a:r>
              <a:rPr sz="3600" b="0" spc="82" dirty="0" smtClean="0">
                <a:solidFill>
                  <a:srgbClr val="002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Remembranc</a:t>
            </a:r>
            <a:r>
              <a:rPr sz="3600" b="0" spc="-171" dirty="0" smtClean="0">
                <a:solidFill>
                  <a:srgbClr val="002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r>
              <a:rPr lang="en-US" sz="3600" b="0" i="0" dirty="0">
                <a:solidFill>
                  <a:srgbClr val="002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200" b="0" spc="-88" dirty="0" smtClean="0">
                <a:solidFill>
                  <a:srgbClr val="002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r>
              <a:rPr sz="3200" b="0" spc="-188" dirty="0" smtClean="0">
                <a:solidFill>
                  <a:srgbClr val="002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</a:t>
            </a:r>
            <a:r>
              <a:rPr lang="en-US" sz="3200" b="0" i="0" dirty="0">
                <a:solidFill>
                  <a:srgbClr val="002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200" b="0" spc="112" dirty="0" smtClean="0">
                <a:solidFill>
                  <a:srgbClr val="002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our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spcBef>
                <a:spcPts val="59"/>
              </a:spcBef>
            </a:pP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190" y="7063282"/>
            <a:ext cx="5278718" cy="2005375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357188" indent="-12700">
              <a:spcBef>
                <a:spcPts val="118"/>
              </a:spcBef>
            </a:pP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And</a:t>
            </a:r>
            <a: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 </a:t>
            </a: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I</a:t>
            </a:r>
            <a: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 </a:t>
            </a: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saw</a:t>
            </a:r>
            <a: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 </a:t>
            </a: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the</a:t>
            </a:r>
            <a: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 </a:t>
            </a: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boat</a:t>
            </a:r>
            <a: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	</a:t>
            </a: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 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  <a:cs typeface="Bradley Hand ITC"/>
            </a:endParaRPr>
          </a:p>
          <a:p>
            <a:pPr marL="357188" marR="5977" indent="-12700">
              <a:spcBef>
                <a:spcPts val="82"/>
              </a:spcBef>
            </a:pPr>
            <a:r>
              <a:rPr lang="en-IE" sz="3200" dirty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w</a:t>
            </a:r>
            <a:r>
              <a:rPr sz="3200" dirty="0" err="1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hich</a:t>
            </a:r>
            <a: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 </a:t>
            </a: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carries</a:t>
            </a:r>
            <a: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 </a:t>
            </a: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souls</a:t>
            </a:r>
            <a: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 </a:t>
            </a: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across</a:t>
            </a:r>
            <a: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 </a:t>
            </a: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the</a:t>
            </a:r>
            <a: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 </a:t>
            </a: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river</a:t>
            </a:r>
            <a: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 </a:t>
            </a:r>
            <a:b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</a:b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and</a:t>
            </a:r>
            <a: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 </a:t>
            </a: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the</a:t>
            </a:r>
            <a: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 </a:t>
            </a: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name</a:t>
            </a:r>
            <a: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 </a:t>
            </a: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of</a:t>
            </a:r>
            <a: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 </a:t>
            </a: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that</a:t>
            </a:r>
            <a: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 </a:t>
            </a: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boat</a:t>
            </a:r>
            <a: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 </a:t>
            </a: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was</a:t>
            </a:r>
            <a:r>
              <a:rPr lang="en-US"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 </a:t>
            </a:r>
            <a:r>
              <a:rPr sz="320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love</a:t>
            </a:r>
            <a:r>
              <a:rPr sz="3200" dirty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. 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  <a:cs typeface="Bradley Hand ITC"/>
            </a:endParaRPr>
          </a:p>
          <a:p>
            <a:pPr marL="2891190">
              <a:spcBef>
                <a:spcPts val="1541"/>
              </a:spcBef>
            </a:pPr>
            <a:r>
              <a:rPr sz="2000" spc="-150" dirty="0" smtClean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St. John </a:t>
            </a:r>
            <a:r>
              <a:rPr sz="2000" spc="-150" dirty="0">
                <a:solidFill>
                  <a:srgbClr val="5A2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Bradley Hand ITC"/>
              </a:rPr>
              <a:t>of  the Cross </a:t>
            </a:r>
            <a:r>
              <a:rPr sz="941" spc="-6" dirty="0">
                <a:solidFill>
                  <a:srgbClr val="5A2C68"/>
                </a:solidFill>
                <a:latin typeface="Arial"/>
                <a:cs typeface="Arial"/>
              </a:rPr>
              <a:t>.</a:t>
            </a:r>
            <a:endParaRPr sz="941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2133600"/>
            <a:ext cx="59436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1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2274531" y="1357202"/>
            <a:ext cx="3961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7" algn="ctr">
              <a:tabLst>
                <a:tab pos="1459042" algn="l"/>
              </a:tabLst>
            </a:pPr>
            <a:r>
              <a:rPr lang="en-IE" sz="3600" b="0" i="1" spc="153" dirty="0" smtClean="0">
                <a:solidFill>
                  <a:srgbClr val="002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Beloved	 </a:t>
            </a:r>
            <a:r>
              <a:rPr lang="en-IE" sz="3600" b="0" i="1" spc="265" dirty="0" smtClean="0">
                <a:solidFill>
                  <a:srgbClr val="002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Departed</a:t>
            </a:r>
            <a:endParaRPr lang="en-IE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6838577" cy="990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10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4800" y="533400"/>
            <a:ext cx="6400800" cy="9144000"/>
          </a:xfrm>
          <a:prstGeom prst="rect">
            <a:avLst/>
          </a:prstGeom>
        </p:spPr>
        <p:txBody>
          <a:bodyPr vert="horz" wrap="square" lIns="0" tIns="14941" rIns="0" bIns="0" rtlCol="0">
            <a:noAutofit/>
          </a:bodyPr>
          <a:lstStyle/>
          <a:p>
            <a:pPr marL="14942" marR="463935" algn="just">
              <a:lnSpc>
                <a:spcPct val="109100"/>
              </a:lnSpc>
              <a:spcBef>
                <a:spcPts val="118"/>
              </a:spcBef>
            </a:pP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Gracious </a:t>
            </a:r>
            <a:r>
              <a:rPr sz="2000" spc="94" dirty="0">
                <a:solidFill>
                  <a:srgbClr val="2A2142"/>
                </a:solidFill>
                <a:latin typeface="Pristina"/>
                <a:cs typeface="Pristina"/>
              </a:rPr>
              <a:t>God,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as we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gather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to 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celebrate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the </a:t>
            </a:r>
            <a:r>
              <a:rPr sz="2000" spc="94" dirty="0">
                <a:solidFill>
                  <a:srgbClr val="2A2142"/>
                </a:solidFill>
                <a:latin typeface="Pristina"/>
                <a:cs typeface="Pristina"/>
              </a:rPr>
              <a:t>life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and </a:t>
            </a:r>
            <a:r>
              <a:rPr sz="2000" spc="94" dirty="0">
                <a:solidFill>
                  <a:srgbClr val="2A2142"/>
                </a:solidFill>
                <a:latin typeface="Pristina"/>
                <a:cs typeface="Pristina"/>
              </a:rPr>
              <a:t>death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of </a:t>
            </a:r>
            <a:r>
              <a:rPr sz="2000" spc="118" dirty="0">
                <a:solidFill>
                  <a:srgbClr val="2A2142"/>
                </a:solidFill>
                <a:latin typeface="Pristina"/>
                <a:cs typeface="Pristina"/>
              </a:rPr>
              <a:t>our  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sisters,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family members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and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friends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we </a:t>
            </a:r>
            <a:r>
              <a:rPr sz="2000" spc="88" dirty="0">
                <a:solidFill>
                  <a:srgbClr val="2A2142"/>
                </a:solidFill>
                <a:latin typeface="Pristina"/>
                <a:cs typeface="Pristina"/>
              </a:rPr>
              <a:t>pray that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our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Church, </a:t>
            </a:r>
            <a:r>
              <a:rPr sz="2000" spc="118" dirty="0">
                <a:solidFill>
                  <a:srgbClr val="2A2142"/>
                </a:solidFill>
                <a:latin typeface="Pristina"/>
                <a:cs typeface="Pristina"/>
              </a:rPr>
              <a:t>it’s 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leaders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and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people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may 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continue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to </a:t>
            </a:r>
            <a:r>
              <a:rPr sz="2000" spc="88" dirty="0">
                <a:solidFill>
                  <a:srgbClr val="2A2142"/>
                </a:solidFill>
                <a:latin typeface="Pristina"/>
                <a:cs typeface="Pristina"/>
              </a:rPr>
              <a:t>walk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towards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the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newness </a:t>
            </a:r>
            <a:r>
              <a:rPr sz="2000" spc="118" dirty="0">
                <a:solidFill>
                  <a:srgbClr val="2A2142"/>
                </a:solidFill>
                <a:latin typeface="Pristina"/>
                <a:cs typeface="Pristina"/>
              </a:rPr>
              <a:t>and  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wholeness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you </a:t>
            </a:r>
            <a:r>
              <a:rPr sz="2000" spc="94" dirty="0">
                <a:solidFill>
                  <a:srgbClr val="2A2142"/>
                </a:solidFill>
                <a:latin typeface="Pristina"/>
                <a:cs typeface="Pristina"/>
              </a:rPr>
              <a:t>offer</a:t>
            </a:r>
            <a:r>
              <a:rPr sz="2000" spc="188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us.</a:t>
            </a:r>
            <a:endParaRPr sz="2000" dirty="0">
              <a:latin typeface="Pristina"/>
              <a:cs typeface="Pristina"/>
            </a:endParaRPr>
          </a:p>
          <a:p>
            <a:pPr marL="14942" algn="just">
              <a:spcBef>
                <a:spcPts val="182"/>
              </a:spcBef>
            </a:pPr>
            <a:r>
              <a:rPr sz="2000" b="1" u="sng" spc="106" dirty="0">
                <a:solidFill>
                  <a:srgbClr val="2A2142"/>
                </a:solidFill>
                <a:uFill>
                  <a:solidFill>
                    <a:srgbClr val="2B2143"/>
                  </a:solidFill>
                </a:uFill>
                <a:latin typeface="Pristina"/>
                <a:cs typeface="Pristina"/>
              </a:rPr>
              <a:t>Response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: </a:t>
            </a:r>
            <a:r>
              <a:rPr sz="2000" b="1" spc="106" dirty="0">
                <a:solidFill>
                  <a:srgbClr val="2A2142"/>
                </a:solidFill>
                <a:latin typeface="Pristina"/>
                <a:cs typeface="Pristina"/>
              </a:rPr>
              <a:t>Breathe </a:t>
            </a:r>
            <a:r>
              <a:rPr sz="2000" b="1" spc="59" dirty="0">
                <a:solidFill>
                  <a:srgbClr val="2A2142"/>
                </a:solidFill>
                <a:latin typeface="Pristina"/>
                <a:cs typeface="Pristina"/>
              </a:rPr>
              <a:t>in us </a:t>
            </a:r>
            <a:r>
              <a:rPr sz="2000" b="1" spc="-6" dirty="0">
                <a:solidFill>
                  <a:srgbClr val="2A2142"/>
                </a:solidFill>
                <a:latin typeface="Pristina"/>
                <a:cs typeface="Pristina"/>
              </a:rPr>
              <a:t>a </a:t>
            </a:r>
            <a:r>
              <a:rPr sz="2000" b="1" spc="100" dirty="0">
                <a:solidFill>
                  <a:srgbClr val="2A2142"/>
                </a:solidFill>
                <a:latin typeface="Pristina"/>
                <a:cs typeface="Pristina"/>
              </a:rPr>
              <a:t>renewed spirit </a:t>
            </a:r>
            <a:r>
              <a:rPr sz="2000" b="1" spc="59" dirty="0">
                <a:solidFill>
                  <a:srgbClr val="2A2142"/>
                </a:solidFill>
                <a:latin typeface="Pristina"/>
                <a:cs typeface="Pristina"/>
              </a:rPr>
              <a:t>of </a:t>
            </a:r>
            <a:r>
              <a:rPr sz="2000" b="1" spc="112" dirty="0">
                <a:solidFill>
                  <a:srgbClr val="2A2142"/>
                </a:solidFill>
                <a:latin typeface="Pristina"/>
                <a:cs typeface="Pristina"/>
              </a:rPr>
              <a:t>compassionate</a:t>
            </a:r>
            <a:r>
              <a:rPr sz="2000" b="1" spc="324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b="1" spc="106" dirty="0">
                <a:solidFill>
                  <a:srgbClr val="2A2142"/>
                </a:solidFill>
                <a:latin typeface="Pristina"/>
                <a:cs typeface="Pristina"/>
              </a:rPr>
              <a:t>presence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.</a:t>
            </a:r>
            <a:endParaRPr sz="2000" dirty="0">
              <a:latin typeface="Pristina"/>
              <a:cs typeface="Pristina"/>
            </a:endParaRPr>
          </a:p>
          <a:p>
            <a:pPr algn="just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4942" marR="5977" algn="just">
              <a:lnSpc>
                <a:spcPct val="109300"/>
              </a:lnSpc>
            </a:pP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We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thank </a:t>
            </a:r>
            <a:r>
              <a:rPr sz="2000" spc="88" dirty="0">
                <a:solidFill>
                  <a:srgbClr val="005D2A"/>
                </a:solidFill>
                <a:latin typeface="Pristina"/>
                <a:cs typeface="Pristina"/>
              </a:rPr>
              <a:t>you, God,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for the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years </a:t>
            </a: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of </a:t>
            </a:r>
            <a:r>
              <a:rPr sz="2000" spc="106" dirty="0">
                <a:solidFill>
                  <a:srgbClr val="005D2A"/>
                </a:solidFill>
                <a:latin typeface="Pristina"/>
                <a:cs typeface="Pristina"/>
              </a:rPr>
              <a:t>commitment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and </a:t>
            </a:r>
            <a:r>
              <a:rPr sz="2000" spc="106" dirty="0">
                <a:solidFill>
                  <a:srgbClr val="005D2A"/>
                </a:solidFill>
                <a:latin typeface="Pristina"/>
                <a:cs typeface="Pristina"/>
              </a:rPr>
              <a:t>fidelity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given </a:t>
            </a:r>
            <a:r>
              <a:rPr sz="2000" spc="118" dirty="0">
                <a:solidFill>
                  <a:srgbClr val="005D2A"/>
                </a:solidFill>
                <a:latin typeface="Pristina"/>
                <a:cs typeface="Pristina"/>
              </a:rPr>
              <a:t>by 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our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loved </a:t>
            </a:r>
            <a:r>
              <a:rPr sz="2000" spc="88" dirty="0">
                <a:solidFill>
                  <a:srgbClr val="005D2A"/>
                </a:solidFill>
                <a:latin typeface="Pristina"/>
                <a:cs typeface="Pristina"/>
              </a:rPr>
              <a:t>ones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who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have died. </a:t>
            </a:r>
            <a:r>
              <a:rPr sz="2000" spc="88" dirty="0">
                <a:solidFill>
                  <a:srgbClr val="005D2A"/>
                </a:solidFill>
                <a:latin typeface="Pristina"/>
                <a:cs typeface="Pristina"/>
              </a:rPr>
              <a:t>With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great </a:t>
            </a:r>
            <a:r>
              <a:rPr sz="2000" spc="106" dirty="0">
                <a:solidFill>
                  <a:srgbClr val="005D2A"/>
                </a:solidFill>
                <a:latin typeface="Pristina"/>
                <a:cs typeface="Pristina"/>
              </a:rPr>
              <a:t>gratitude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for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their </a:t>
            </a:r>
            <a:r>
              <a:rPr sz="2000" spc="118" dirty="0">
                <a:solidFill>
                  <a:srgbClr val="005D2A"/>
                </a:solidFill>
                <a:latin typeface="Pristina"/>
                <a:cs typeface="Pristina"/>
              </a:rPr>
              <a:t>example, 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may </a:t>
            </a: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we </a:t>
            </a:r>
            <a:r>
              <a:rPr sz="2000" spc="106" dirty="0">
                <a:solidFill>
                  <a:srgbClr val="005D2A"/>
                </a:solidFill>
                <a:latin typeface="Pristina"/>
                <a:cs typeface="Pristina"/>
              </a:rPr>
              <a:t>continue </a:t>
            </a: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to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cross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the </a:t>
            </a:r>
            <a:r>
              <a:rPr sz="2000" spc="100" dirty="0">
                <a:solidFill>
                  <a:srgbClr val="005D2A"/>
                </a:solidFill>
                <a:latin typeface="Pristina"/>
                <a:cs typeface="Pristina"/>
              </a:rPr>
              <a:t>rivers </a:t>
            </a: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of </a:t>
            </a:r>
            <a:r>
              <a:rPr sz="2000" spc="88" dirty="0">
                <a:solidFill>
                  <a:srgbClr val="005D2A"/>
                </a:solidFill>
                <a:latin typeface="Pristina"/>
                <a:cs typeface="Pristina"/>
              </a:rPr>
              <a:t>life </a:t>
            </a: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in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boats </a:t>
            </a: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of</a:t>
            </a:r>
            <a:r>
              <a:rPr sz="2000" spc="-59" dirty="0">
                <a:solidFill>
                  <a:srgbClr val="005D2A"/>
                </a:solidFill>
                <a:latin typeface="Pristina"/>
                <a:cs typeface="Pristina"/>
              </a:rPr>
              <a:t> </a:t>
            </a:r>
            <a:r>
              <a:rPr sz="2000" spc="118" dirty="0">
                <a:solidFill>
                  <a:srgbClr val="005D2A"/>
                </a:solidFill>
                <a:latin typeface="Pristina"/>
                <a:cs typeface="Pristina"/>
              </a:rPr>
              <a:t>love.</a:t>
            </a:r>
            <a:endParaRPr sz="2000" dirty="0">
              <a:latin typeface="Pristina"/>
              <a:cs typeface="Pristina"/>
            </a:endParaRPr>
          </a:p>
          <a:p>
            <a:pPr marL="14942" algn="just">
              <a:spcBef>
                <a:spcPts val="182"/>
              </a:spcBef>
            </a:pPr>
            <a:r>
              <a:rPr sz="2000" b="1" u="sng" spc="106" dirty="0">
                <a:solidFill>
                  <a:srgbClr val="005D2A"/>
                </a:solidFill>
                <a:uFill>
                  <a:solidFill>
                    <a:srgbClr val="005E2B"/>
                  </a:solidFill>
                </a:uFill>
                <a:latin typeface="Pristina"/>
                <a:cs typeface="Pristina"/>
              </a:rPr>
              <a:t>Response</a:t>
            </a:r>
            <a:r>
              <a:rPr sz="2000" spc="106" dirty="0">
                <a:solidFill>
                  <a:srgbClr val="005D2A"/>
                </a:solidFill>
                <a:latin typeface="Pristina"/>
                <a:cs typeface="Pristina"/>
              </a:rPr>
              <a:t>: </a:t>
            </a:r>
            <a:r>
              <a:rPr sz="2000" b="1" spc="106" dirty="0">
                <a:solidFill>
                  <a:srgbClr val="005D2A"/>
                </a:solidFill>
                <a:latin typeface="Pristina"/>
                <a:cs typeface="Pristina"/>
              </a:rPr>
              <a:t>Breathe </a:t>
            </a:r>
            <a:r>
              <a:rPr sz="2000" b="1" spc="59" dirty="0">
                <a:solidFill>
                  <a:srgbClr val="005D2A"/>
                </a:solidFill>
                <a:latin typeface="Pristina"/>
                <a:cs typeface="Pristina"/>
              </a:rPr>
              <a:t>in us </a:t>
            </a:r>
            <a:r>
              <a:rPr sz="2000" b="1" spc="-6" dirty="0">
                <a:solidFill>
                  <a:srgbClr val="005D2A"/>
                </a:solidFill>
                <a:latin typeface="Pristina"/>
                <a:cs typeface="Pristina"/>
              </a:rPr>
              <a:t>a </a:t>
            </a:r>
            <a:r>
              <a:rPr sz="2000" b="1" spc="100" dirty="0">
                <a:solidFill>
                  <a:srgbClr val="005D2A"/>
                </a:solidFill>
                <a:latin typeface="Pristina"/>
                <a:cs typeface="Pristina"/>
              </a:rPr>
              <a:t>renewed spirit </a:t>
            </a:r>
            <a:r>
              <a:rPr sz="2000" b="1" spc="59" dirty="0">
                <a:solidFill>
                  <a:srgbClr val="005D2A"/>
                </a:solidFill>
                <a:latin typeface="Pristina"/>
                <a:cs typeface="Pristina"/>
              </a:rPr>
              <a:t>of </a:t>
            </a:r>
            <a:r>
              <a:rPr sz="2000" b="1" spc="112" dirty="0">
                <a:solidFill>
                  <a:srgbClr val="005D2A"/>
                </a:solidFill>
                <a:latin typeface="Pristina"/>
                <a:cs typeface="Pristina"/>
              </a:rPr>
              <a:t>compassionate</a:t>
            </a:r>
            <a:r>
              <a:rPr sz="2000" b="1" spc="324" dirty="0">
                <a:solidFill>
                  <a:srgbClr val="005D2A"/>
                </a:solidFill>
                <a:latin typeface="Pristina"/>
                <a:cs typeface="Pristina"/>
              </a:rPr>
              <a:t> </a:t>
            </a:r>
            <a:r>
              <a:rPr sz="2000" b="1" spc="106" dirty="0">
                <a:solidFill>
                  <a:srgbClr val="005D2A"/>
                </a:solidFill>
                <a:latin typeface="Pristina"/>
                <a:cs typeface="Pristina"/>
              </a:rPr>
              <a:t>presence</a:t>
            </a:r>
            <a:r>
              <a:rPr sz="2000" spc="106" dirty="0">
                <a:solidFill>
                  <a:srgbClr val="005D2A"/>
                </a:solidFill>
                <a:latin typeface="Pristina"/>
                <a:cs typeface="Pristina"/>
              </a:rPr>
              <a:t>.</a:t>
            </a:r>
            <a:endParaRPr sz="2000" dirty="0">
              <a:latin typeface="Pristina"/>
              <a:cs typeface="Pristina"/>
            </a:endParaRPr>
          </a:p>
          <a:p>
            <a:pPr algn="just">
              <a:spcBef>
                <a:spcPts val="6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4288" marR="268948" algn="just">
              <a:lnSpc>
                <a:spcPct val="109300"/>
              </a:lnSpc>
              <a:tabLst>
                <a:tab pos="4457811" algn="l"/>
              </a:tabLst>
            </a:pPr>
            <a:r>
              <a:rPr sz="2000" spc="88" dirty="0">
                <a:solidFill>
                  <a:srgbClr val="2A2142"/>
                </a:solidFill>
                <a:latin typeface="Pristina"/>
                <a:cs typeface="Pristina"/>
              </a:rPr>
              <a:t>Holy</a:t>
            </a:r>
            <a:r>
              <a:rPr sz="2000" spc="259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Breath</a:t>
            </a:r>
            <a:r>
              <a:rPr sz="2000" spc="259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of</a:t>
            </a:r>
            <a:r>
              <a:rPr sz="2000" spc="259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spc="88" dirty="0">
                <a:solidFill>
                  <a:srgbClr val="2A2142"/>
                </a:solidFill>
                <a:latin typeface="Pristina"/>
                <a:cs typeface="Pristina"/>
              </a:rPr>
              <a:t>God,</a:t>
            </a:r>
            <a:r>
              <a:rPr sz="2000" spc="259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you</a:t>
            </a:r>
            <a:r>
              <a:rPr sz="2000" spc="259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spc="88" dirty="0">
                <a:solidFill>
                  <a:srgbClr val="2A2142"/>
                </a:solidFill>
                <a:latin typeface="Pristina"/>
                <a:cs typeface="Pristina"/>
              </a:rPr>
              <a:t>stir</a:t>
            </a:r>
            <a:r>
              <a:rPr sz="2000" spc="259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spc="94" dirty="0">
                <a:solidFill>
                  <a:srgbClr val="2A2142"/>
                </a:solidFill>
                <a:latin typeface="Pristina"/>
                <a:cs typeface="Pristina"/>
              </a:rPr>
              <a:t>among</a:t>
            </a:r>
            <a:r>
              <a:rPr sz="2000" spc="259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us</a:t>
            </a:r>
            <a:r>
              <a:rPr sz="2000" spc="247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spc="112" dirty="0">
                <a:solidFill>
                  <a:srgbClr val="2A2142"/>
                </a:solidFill>
                <a:latin typeface="Pristina"/>
                <a:cs typeface="Pristina"/>
              </a:rPr>
              <a:t>continuously</a:t>
            </a:r>
            <a:r>
              <a:rPr sz="2000" spc="112" dirty="0" smtClean="0">
                <a:solidFill>
                  <a:srgbClr val="2A2142"/>
                </a:solidFill>
                <a:latin typeface="Pristina"/>
                <a:cs typeface="Pristina"/>
              </a:rPr>
              <a:t>. </a:t>
            </a:r>
            <a:r>
              <a:rPr sz="2000" spc="100" dirty="0" smtClean="0">
                <a:solidFill>
                  <a:srgbClr val="2A2142"/>
                </a:solidFill>
                <a:latin typeface="Pristina"/>
                <a:cs typeface="Pristina"/>
              </a:rPr>
              <a:t>Warmed </a:t>
            </a:r>
            <a:r>
              <a:rPr sz="2000" spc="118" dirty="0">
                <a:solidFill>
                  <a:srgbClr val="2A2142"/>
                </a:solidFill>
                <a:latin typeface="Pristina"/>
                <a:cs typeface="Pristina"/>
              </a:rPr>
              <a:t>by  </a:t>
            </a:r>
            <a:r>
              <a:rPr sz="2000" spc="94" dirty="0">
                <a:solidFill>
                  <a:srgbClr val="2A2142"/>
                </a:solidFill>
                <a:latin typeface="Pristina"/>
                <a:cs typeface="Pristina"/>
              </a:rPr>
              <a:t>this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breath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may all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of us be 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encouraged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and 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energized</a:t>
            </a:r>
            <a:r>
              <a:rPr sz="2000" spc="194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to </a:t>
            </a:r>
            <a:r>
              <a:rPr sz="2000" spc="118" dirty="0" smtClean="0">
                <a:solidFill>
                  <a:srgbClr val="2A2142"/>
                </a:solidFill>
                <a:latin typeface="Pristina"/>
                <a:cs typeface="Pristina"/>
              </a:rPr>
              <a:t>continue</a:t>
            </a:r>
            <a:r>
              <a:rPr lang="en-US" sz="2000" spc="118" dirty="0" smtClean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spc="100" dirty="0" smtClean="0">
                <a:solidFill>
                  <a:srgbClr val="2A2142"/>
                </a:solidFill>
                <a:latin typeface="Pristina"/>
                <a:cs typeface="Pristina"/>
              </a:rPr>
              <a:t>working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in </a:t>
            </a:r>
            <a:r>
              <a:rPr sz="2000" spc="94" dirty="0">
                <a:solidFill>
                  <a:srgbClr val="2A2142"/>
                </a:solidFill>
                <a:latin typeface="Pristina"/>
                <a:cs typeface="Pristina"/>
              </a:rPr>
              <a:t>Mercy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and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Justice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for </a:t>
            </a:r>
            <a:r>
              <a:rPr sz="2000" spc="88" dirty="0">
                <a:solidFill>
                  <a:srgbClr val="2A2142"/>
                </a:solidFill>
                <a:latin typeface="Pristina"/>
                <a:cs typeface="Pristina"/>
              </a:rPr>
              <a:t>your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people, </a:t>
            </a:r>
            <a:r>
              <a:rPr sz="2000" spc="88" dirty="0">
                <a:solidFill>
                  <a:srgbClr val="2A2142"/>
                </a:solidFill>
                <a:latin typeface="Pristina"/>
                <a:cs typeface="Pristina"/>
              </a:rPr>
              <a:t>here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and </a:t>
            </a:r>
            <a:r>
              <a:rPr sz="2000" spc="118" dirty="0">
                <a:solidFill>
                  <a:srgbClr val="2A2142"/>
                </a:solidFill>
                <a:latin typeface="Pristina"/>
                <a:cs typeface="Pristina"/>
              </a:rPr>
              <a:t>now,  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according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as we </a:t>
            </a:r>
            <a:r>
              <a:rPr sz="2000" spc="88" dirty="0">
                <a:solidFill>
                  <a:srgbClr val="2A2142"/>
                </a:solidFill>
                <a:latin typeface="Pristina"/>
                <a:cs typeface="Pristina"/>
              </a:rPr>
              <a:t>feel</a:t>
            </a:r>
            <a:r>
              <a:rPr sz="2000" spc="41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spc="118" dirty="0">
                <a:solidFill>
                  <a:srgbClr val="2A2142"/>
                </a:solidFill>
                <a:latin typeface="Pristina"/>
                <a:cs typeface="Pristina"/>
              </a:rPr>
              <a:t>called.</a:t>
            </a:r>
            <a:endParaRPr sz="2000" dirty="0">
              <a:latin typeface="Pristina"/>
              <a:cs typeface="Pristina"/>
            </a:endParaRPr>
          </a:p>
          <a:p>
            <a:pPr marL="14942" algn="just">
              <a:spcBef>
                <a:spcPts val="71"/>
              </a:spcBef>
            </a:pPr>
            <a:r>
              <a:rPr sz="2000" b="1" u="sng" spc="106" dirty="0">
                <a:solidFill>
                  <a:srgbClr val="2A2142"/>
                </a:solidFill>
                <a:uFill>
                  <a:solidFill>
                    <a:srgbClr val="2B2143"/>
                  </a:solidFill>
                </a:uFill>
                <a:latin typeface="Pristina"/>
                <a:cs typeface="Pristina"/>
              </a:rPr>
              <a:t>Response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: </a:t>
            </a:r>
            <a:r>
              <a:rPr sz="2000" b="1" spc="106" dirty="0">
                <a:solidFill>
                  <a:srgbClr val="2A2142"/>
                </a:solidFill>
                <a:latin typeface="Pristina"/>
                <a:cs typeface="Pristina"/>
              </a:rPr>
              <a:t>Breathe </a:t>
            </a:r>
            <a:r>
              <a:rPr sz="2000" b="1" spc="59" dirty="0">
                <a:solidFill>
                  <a:srgbClr val="2A2142"/>
                </a:solidFill>
                <a:latin typeface="Pristina"/>
                <a:cs typeface="Pristina"/>
              </a:rPr>
              <a:t>in us </a:t>
            </a:r>
            <a:r>
              <a:rPr sz="2000" b="1" spc="-6" dirty="0">
                <a:solidFill>
                  <a:srgbClr val="2A2142"/>
                </a:solidFill>
                <a:latin typeface="Pristina"/>
                <a:cs typeface="Pristina"/>
              </a:rPr>
              <a:t>a </a:t>
            </a:r>
            <a:r>
              <a:rPr sz="2000" b="1" spc="100" dirty="0">
                <a:solidFill>
                  <a:srgbClr val="2A2142"/>
                </a:solidFill>
                <a:latin typeface="Pristina"/>
                <a:cs typeface="Pristina"/>
              </a:rPr>
              <a:t>renewed spirit </a:t>
            </a:r>
            <a:r>
              <a:rPr sz="2000" b="1" spc="59" dirty="0">
                <a:solidFill>
                  <a:srgbClr val="2A2142"/>
                </a:solidFill>
                <a:latin typeface="Pristina"/>
                <a:cs typeface="Pristina"/>
              </a:rPr>
              <a:t>of </a:t>
            </a:r>
            <a:r>
              <a:rPr sz="2000" b="1" spc="112" dirty="0">
                <a:solidFill>
                  <a:srgbClr val="2A2142"/>
                </a:solidFill>
                <a:latin typeface="Pristina"/>
                <a:cs typeface="Pristina"/>
              </a:rPr>
              <a:t>compassionate</a:t>
            </a:r>
            <a:r>
              <a:rPr sz="2000" b="1" spc="329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b="1" spc="118" dirty="0">
                <a:solidFill>
                  <a:srgbClr val="2A2142"/>
                </a:solidFill>
                <a:latin typeface="Pristina"/>
                <a:cs typeface="Pristina"/>
              </a:rPr>
              <a:t>presence.</a:t>
            </a:r>
            <a:endParaRPr sz="2000" dirty="0">
              <a:latin typeface="Pristina"/>
              <a:cs typeface="Pristina"/>
            </a:endParaRPr>
          </a:p>
          <a:p>
            <a:pPr algn="just">
              <a:spcBef>
                <a:spcPts val="47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4942" algn="just"/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As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you </a:t>
            </a:r>
            <a:r>
              <a:rPr sz="2000" spc="100" dirty="0">
                <a:solidFill>
                  <a:srgbClr val="005D2A"/>
                </a:solidFill>
                <a:latin typeface="Pristina"/>
                <a:cs typeface="Pristina"/>
              </a:rPr>
              <a:t>gifted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those </a:t>
            </a:r>
            <a:r>
              <a:rPr sz="2000" spc="88" dirty="0">
                <a:solidFill>
                  <a:srgbClr val="005D2A"/>
                </a:solidFill>
                <a:latin typeface="Pristina"/>
                <a:cs typeface="Pristina"/>
              </a:rPr>
              <a:t>gone </a:t>
            </a:r>
            <a:r>
              <a:rPr sz="2000" spc="100" dirty="0">
                <a:solidFill>
                  <a:srgbClr val="005D2A"/>
                </a:solidFill>
                <a:latin typeface="Pristina"/>
                <a:cs typeface="Pristina"/>
              </a:rPr>
              <a:t>before </a:t>
            </a: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us </a:t>
            </a:r>
            <a:r>
              <a:rPr sz="2000" spc="88" dirty="0">
                <a:solidFill>
                  <a:srgbClr val="005D2A"/>
                </a:solidFill>
                <a:latin typeface="Pristina"/>
                <a:cs typeface="Pristina"/>
              </a:rPr>
              <a:t>with </a:t>
            </a:r>
            <a:r>
              <a:rPr sz="2000" spc="100" dirty="0">
                <a:solidFill>
                  <a:srgbClr val="005D2A"/>
                </a:solidFill>
                <a:latin typeface="Pristina"/>
                <a:cs typeface="Pristina"/>
              </a:rPr>
              <a:t>caring hearts</a:t>
            </a:r>
            <a:r>
              <a:rPr sz="2000" spc="441" dirty="0">
                <a:solidFill>
                  <a:srgbClr val="005D2A"/>
                </a:solidFill>
                <a:latin typeface="Pristina"/>
                <a:cs typeface="Pristina"/>
              </a:rPr>
              <a:t> </a:t>
            </a:r>
            <a:r>
              <a:rPr sz="2000" spc="82" dirty="0">
                <a:solidFill>
                  <a:srgbClr val="005D2A"/>
                </a:solidFill>
                <a:latin typeface="Pristina"/>
                <a:cs typeface="Pristina"/>
              </a:rPr>
              <a:t>and </a:t>
            </a:r>
            <a:r>
              <a:rPr sz="2000" spc="118" dirty="0">
                <a:solidFill>
                  <a:srgbClr val="005D2A"/>
                </a:solidFill>
                <a:latin typeface="Pristina"/>
                <a:cs typeface="Pristina"/>
              </a:rPr>
              <a:t>clear</a:t>
            </a:r>
            <a:endParaRPr sz="2000" dirty="0">
              <a:latin typeface="Pristina"/>
              <a:cs typeface="Pristina"/>
            </a:endParaRPr>
          </a:p>
          <a:p>
            <a:pPr marL="14942" marR="77696" algn="just">
              <a:lnSpc>
                <a:spcPct val="109300"/>
              </a:lnSpc>
            </a:pPr>
            <a:r>
              <a:rPr sz="2000" spc="112" dirty="0">
                <a:solidFill>
                  <a:srgbClr val="005D2A"/>
                </a:solidFill>
                <a:latin typeface="Pristina"/>
                <a:cs typeface="Pristina"/>
              </a:rPr>
              <a:t>discernment </a:t>
            </a: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to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carry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out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their </a:t>
            </a:r>
            <a:r>
              <a:rPr sz="2000" spc="100" dirty="0">
                <a:solidFill>
                  <a:srgbClr val="005D2A"/>
                </a:solidFill>
                <a:latin typeface="Pristina"/>
                <a:cs typeface="Pristina"/>
              </a:rPr>
              <a:t>mission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and </a:t>
            </a:r>
            <a:r>
              <a:rPr sz="2000" spc="106" dirty="0">
                <a:solidFill>
                  <a:srgbClr val="005D2A"/>
                </a:solidFill>
                <a:latin typeface="Pristina"/>
                <a:cs typeface="Pristina"/>
              </a:rPr>
              <a:t>ministry,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grant </a:t>
            </a:r>
            <a:r>
              <a:rPr sz="2000" spc="88" dirty="0">
                <a:solidFill>
                  <a:srgbClr val="005D2A"/>
                </a:solidFill>
                <a:latin typeface="Pristina"/>
                <a:cs typeface="Pristina"/>
              </a:rPr>
              <a:t>that </a:t>
            </a: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we </a:t>
            </a:r>
            <a:r>
              <a:rPr sz="2000" spc="118" dirty="0">
                <a:solidFill>
                  <a:srgbClr val="005D2A"/>
                </a:solidFill>
                <a:latin typeface="Pristina"/>
                <a:cs typeface="Pristina"/>
              </a:rPr>
              <a:t>too 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may </a:t>
            </a: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be </a:t>
            </a:r>
            <a:r>
              <a:rPr sz="2000" spc="88" dirty="0">
                <a:solidFill>
                  <a:srgbClr val="005D2A"/>
                </a:solidFill>
                <a:latin typeface="Pristina"/>
                <a:cs typeface="Pristina"/>
              </a:rPr>
              <a:t>able </a:t>
            </a: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to </a:t>
            </a:r>
            <a:r>
              <a:rPr sz="2000" spc="88" dirty="0">
                <a:solidFill>
                  <a:srgbClr val="005D2A"/>
                </a:solidFill>
                <a:latin typeface="Pristina"/>
                <a:cs typeface="Pristina"/>
              </a:rPr>
              <a:t>call </a:t>
            </a: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on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these gifts </a:t>
            </a: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to </a:t>
            </a:r>
            <a:r>
              <a:rPr sz="2000" spc="100" dirty="0">
                <a:solidFill>
                  <a:srgbClr val="005D2A"/>
                </a:solidFill>
                <a:latin typeface="Pristina"/>
                <a:cs typeface="Pristina"/>
              </a:rPr>
              <a:t>empower </a:t>
            </a:r>
            <a:r>
              <a:rPr sz="2000" spc="88" dirty="0">
                <a:solidFill>
                  <a:srgbClr val="005D2A"/>
                </a:solidFill>
                <a:latin typeface="Pristina"/>
                <a:cs typeface="Pristina"/>
              </a:rPr>
              <a:t>each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other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and</a:t>
            </a:r>
            <a:r>
              <a:rPr sz="2000" spc="165" dirty="0">
                <a:solidFill>
                  <a:srgbClr val="005D2A"/>
                </a:solidFill>
                <a:latin typeface="Pristina"/>
                <a:cs typeface="Pristina"/>
              </a:rPr>
              <a:t>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those</a:t>
            </a:r>
            <a:endParaRPr sz="2000" dirty="0">
              <a:latin typeface="Pristina"/>
              <a:cs typeface="Pristina"/>
            </a:endParaRPr>
          </a:p>
          <a:p>
            <a:pPr marL="14942" algn="just">
              <a:spcBef>
                <a:spcPts val="182"/>
              </a:spcBef>
            </a:pP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whose lives </a:t>
            </a: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we</a:t>
            </a:r>
            <a:r>
              <a:rPr sz="2000" spc="153" dirty="0">
                <a:solidFill>
                  <a:srgbClr val="005D2A"/>
                </a:solidFill>
                <a:latin typeface="Pristina"/>
                <a:cs typeface="Pristina"/>
              </a:rPr>
              <a:t> </a:t>
            </a:r>
            <a:r>
              <a:rPr sz="2000" spc="118" dirty="0">
                <a:solidFill>
                  <a:srgbClr val="005D2A"/>
                </a:solidFill>
                <a:latin typeface="Pristina"/>
                <a:cs typeface="Pristina"/>
              </a:rPr>
              <a:t>touch.</a:t>
            </a:r>
            <a:endParaRPr sz="2000" dirty="0">
              <a:latin typeface="Pristina"/>
              <a:cs typeface="Pristina"/>
            </a:endParaRPr>
          </a:p>
          <a:p>
            <a:pPr marL="14942" algn="just">
              <a:spcBef>
                <a:spcPts val="182"/>
              </a:spcBef>
            </a:pPr>
            <a:r>
              <a:rPr sz="2000" b="1" u="sng" spc="106" dirty="0">
                <a:solidFill>
                  <a:srgbClr val="005D2A"/>
                </a:solidFill>
                <a:uFill>
                  <a:solidFill>
                    <a:srgbClr val="005E2B"/>
                  </a:solidFill>
                </a:uFill>
                <a:latin typeface="Pristina"/>
                <a:cs typeface="Pristina"/>
              </a:rPr>
              <a:t>Response</a:t>
            </a:r>
            <a:r>
              <a:rPr sz="2000" spc="106" dirty="0">
                <a:solidFill>
                  <a:srgbClr val="005D2A"/>
                </a:solidFill>
                <a:latin typeface="Pristina"/>
                <a:cs typeface="Pristina"/>
              </a:rPr>
              <a:t>: </a:t>
            </a:r>
            <a:r>
              <a:rPr sz="2000" b="1" spc="106" dirty="0">
                <a:solidFill>
                  <a:srgbClr val="005D2A"/>
                </a:solidFill>
                <a:latin typeface="Pristina"/>
                <a:cs typeface="Pristina"/>
              </a:rPr>
              <a:t>Breathe </a:t>
            </a:r>
            <a:r>
              <a:rPr sz="2000" b="1" spc="59" dirty="0">
                <a:solidFill>
                  <a:srgbClr val="005D2A"/>
                </a:solidFill>
                <a:latin typeface="Pristina"/>
                <a:cs typeface="Pristina"/>
              </a:rPr>
              <a:t>in us </a:t>
            </a:r>
            <a:r>
              <a:rPr sz="2000" b="1" spc="-6" dirty="0">
                <a:solidFill>
                  <a:srgbClr val="005D2A"/>
                </a:solidFill>
                <a:latin typeface="Pristina"/>
                <a:cs typeface="Pristina"/>
              </a:rPr>
              <a:t>a </a:t>
            </a:r>
            <a:r>
              <a:rPr sz="2000" b="1" spc="100" dirty="0">
                <a:solidFill>
                  <a:srgbClr val="005D2A"/>
                </a:solidFill>
                <a:latin typeface="Pristina"/>
                <a:cs typeface="Pristina"/>
              </a:rPr>
              <a:t>renewed spirit </a:t>
            </a:r>
            <a:r>
              <a:rPr sz="2000" b="1" spc="59" dirty="0">
                <a:solidFill>
                  <a:srgbClr val="005D2A"/>
                </a:solidFill>
                <a:latin typeface="Pristina"/>
                <a:cs typeface="Pristina"/>
              </a:rPr>
              <a:t>of </a:t>
            </a:r>
            <a:r>
              <a:rPr sz="2000" b="1" spc="112" dirty="0">
                <a:solidFill>
                  <a:srgbClr val="005D2A"/>
                </a:solidFill>
                <a:latin typeface="Pristina"/>
                <a:cs typeface="Pristina"/>
              </a:rPr>
              <a:t>compassionate</a:t>
            </a:r>
            <a:r>
              <a:rPr sz="2000" b="1" spc="329" dirty="0">
                <a:solidFill>
                  <a:srgbClr val="005D2A"/>
                </a:solidFill>
                <a:latin typeface="Pristina"/>
                <a:cs typeface="Pristina"/>
              </a:rPr>
              <a:t> </a:t>
            </a:r>
            <a:r>
              <a:rPr sz="2000" b="1" spc="118" dirty="0">
                <a:solidFill>
                  <a:srgbClr val="005D2A"/>
                </a:solidFill>
                <a:latin typeface="Pristina"/>
                <a:cs typeface="Pristina"/>
              </a:rPr>
              <a:t>presence.</a:t>
            </a:r>
            <a:endParaRPr sz="2000" dirty="0">
              <a:latin typeface="Pristina"/>
              <a:cs typeface="Pristina"/>
            </a:endParaRPr>
          </a:p>
          <a:p>
            <a:pPr algn="just">
              <a:spcBef>
                <a:spcPts val="6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4942" marR="252511" algn="just">
              <a:lnSpc>
                <a:spcPct val="108900"/>
              </a:lnSpc>
            </a:pP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Gracious </a:t>
            </a:r>
            <a:r>
              <a:rPr sz="2000" spc="88" dirty="0">
                <a:solidFill>
                  <a:srgbClr val="2A2142"/>
                </a:solidFill>
                <a:latin typeface="Pristina"/>
                <a:cs typeface="Pristina"/>
              </a:rPr>
              <a:t>God, </a:t>
            </a:r>
            <a:r>
              <a:rPr sz="2000" spc="94" dirty="0">
                <a:solidFill>
                  <a:srgbClr val="2A2142"/>
                </a:solidFill>
                <a:latin typeface="Pristina"/>
                <a:cs typeface="Pristina"/>
              </a:rPr>
              <a:t>grant </a:t>
            </a:r>
            <a:r>
              <a:rPr sz="2000" spc="88" dirty="0">
                <a:solidFill>
                  <a:srgbClr val="2A2142"/>
                </a:solidFill>
                <a:latin typeface="Pristina"/>
                <a:cs typeface="Pristina"/>
              </a:rPr>
              <a:t>your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healing </a:t>
            </a:r>
            <a:r>
              <a:rPr sz="2000" spc="82" dirty="0">
                <a:solidFill>
                  <a:srgbClr val="2A2142"/>
                </a:solidFill>
                <a:latin typeface="Pristina"/>
                <a:cs typeface="Pristina"/>
              </a:rPr>
              <a:t>and 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wholeness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to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all who are </a:t>
            </a:r>
            <a:r>
              <a:rPr sz="2000" spc="118" dirty="0">
                <a:solidFill>
                  <a:srgbClr val="2A2142"/>
                </a:solidFill>
                <a:latin typeface="Pristina"/>
                <a:cs typeface="Pristina"/>
              </a:rPr>
              <a:t>sick. 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May </a:t>
            </a:r>
            <a:r>
              <a:rPr sz="2000" spc="94" dirty="0">
                <a:solidFill>
                  <a:srgbClr val="2A2142"/>
                </a:solidFill>
                <a:latin typeface="Pristina"/>
                <a:cs typeface="Pristina"/>
              </a:rPr>
              <a:t>those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who 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experience loneliness </a:t>
            </a:r>
            <a:r>
              <a:rPr sz="2000" spc="88" dirty="0">
                <a:solidFill>
                  <a:srgbClr val="2A2142"/>
                </a:solidFill>
                <a:latin typeface="Pristina"/>
                <a:cs typeface="Pristina"/>
              </a:rPr>
              <a:t>find </a:t>
            </a:r>
            <a:r>
              <a:rPr sz="2000" spc="-6" dirty="0">
                <a:solidFill>
                  <a:srgbClr val="2A2142"/>
                </a:solidFill>
                <a:latin typeface="Pristina"/>
                <a:cs typeface="Pristina"/>
              </a:rPr>
              <a:t>a 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listening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ear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in</a:t>
            </a:r>
            <a:r>
              <a:rPr sz="2000" spc="394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us.</a:t>
            </a:r>
            <a:endParaRPr sz="2000" dirty="0">
              <a:latin typeface="Pristina"/>
              <a:cs typeface="Pristina"/>
            </a:endParaRPr>
          </a:p>
          <a:p>
            <a:pPr marL="14942" algn="just">
              <a:spcBef>
                <a:spcPts val="182"/>
              </a:spcBef>
            </a:pPr>
            <a:r>
              <a:rPr sz="2000" b="1" u="sng" spc="106" dirty="0">
                <a:solidFill>
                  <a:srgbClr val="2A2142"/>
                </a:solidFill>
                <a:uFill>
                  <a:solidFill>
                    <a:srgbClr val="2B2143"/>
                  </a:solidFill>
                </a:uFill>
                <a:latin typeface="Pristina"/>
                <a:cs typeface="Pristina"/>
              </a:rPr>
              <a:t>Response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: </a:t>
            </a:r>
            <a:r>
              <a:rPr sz="2000" b="1" spc="106" dirty="0">
                <a:solidFill>
                  <a:srgbClr val="2A2142"/>
                </a:solidFill>
                <a:latin typeface="Pristina"/>
                <a:cs typeface="Pristina"/>
              </a:rPr>
              <a:t>Breathe </a:t>
            </a:r>
            <a:r>
              <a:rPr sz="2000" b="1" spc="59" dirty="0">
                <a:solidFill>
                  <a:srgbClr val="2A2142"/>
                </a:solidFill>
                <a:latin typeface="Pristina"/>
                <a:cs typeface="Pristina"/>
              </a:rPr>
              <a:t>in us </a:t>
            </a:r>
            <a:r>
              <a:rPr sz="2000" b="1" spc="-6" dirty="0">
                <a:solidFill>
                  <a:srgbClr val="2A2142"/>
                </a:solidFill>
                <a:latin typeface="Pristina"/>
                <a:cs typeface="Pristina"/>
              </a:rPr>
              <a:t>a </a:t>
            </a:r>
            <a:r>
              <a:rPr sz="2000" b="1" spc="100" dirty="0">
                <a:solidFill>
                  <a:srgbClr val="2A2142"/>
                </a:solidFill>
                <a:latin typeface="Pristina"/>
                <a:cs typeface="Pristina"/>
              </a:rPr>
              <a:t>renewed spirit </a:t>
            </a:r>
            <a:r>
              <a:rPr sz="2000" b="1" spc="59" dirty="0">
                <a:solidFill>
                  <a:srgbClr val="2A2142"/>
                </a:solidFill>
                <a:latin typeface="Pristina"/>
                <a:cs typeface="Pristina"/>
              </a:rPr>
              <a:t>of </a:t>
            </a:r>
            <a:r>
              <a:rPr sz="2000" b="1" spc="112" dirty="0">
                <a:solidFill>
                  <a:srgbClr val="2A2142"/>
                </a:solidFill>
                <a:latin typeface="Pristina"/>
                <a:cs typeface="Pristina"/>
              </a:rPr>
              <a:t>compassionate</a:t>
            </a:r>
            <a:r>
              <a:rPr sz="2000" b="1" spc="329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b="1" spc="118" dirty="0">
                <a:solidFill>
                  <a:srgbClr val="2A2142"/>
                </a:solidFill>
                <a:latin typeface="Pristina"/>
                <a:cs typeface="Pristina"/>
              </a:rPr>
              <a:t>presence</a:t>
            </a:r>
            <a:r>
              <a:rPr sz="1647" b="1" spc="118" dirty="0">
                <a:solidFill>
                  <a:srgbClr val="2A2142"/>
                </a:solidFill>
                <a:latin typeface="Pristina"/>
                <a:cs typeface="Pristina"/>
              </a:rPr>
              <a:t>.</a:t>
            </a:r>
            <a:endParaRPr sz="1647" dirty="0">
              <a:latin typeface="Pristina"/>
              <a:cs typeface="Pristi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304800"/>
            <a:ext cx="6400799" cy="9601200"/>
          </a:xfrm>
          <a:prstGeom prst="rect">
            <a:avLst/>
          </a:prstGeom>
        </p:spPr>
        <p:txBody>
          <a:bodyPr vert="horz" wrap="square" lIns="0" tIns="14941" rIns="0" bIns="0" rtlCol="0">
            <a:noAutofit/>
          </a:bodyPr>
          <a:lstStyle/>
          <a:p>
            <a:pPr marL="14942" marR="5977" algn="just">
              <a:spcBef>
                <a:spcPts val="118"/>
              </a:spcBef>
              <a:tabLst>
                <a:tab pos="988384" algn="l"/>
              </a:tabLst>
            </a:pP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We </a:t>
            </a:r>
            <a:r>
              <a:rPr sz="2000" spc="88" dirty="0">
                <a:solidFill>
                  <a:srgbClr val="005D2A"/>
                </a:solidFill>
                <a:latin typeface="Pristina"/>
                <a:cs typeface="Pristina"/>
              </a:rPr>
              <a:t>pray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for our </a:t>
            </a:r>
            <a:r>
              <a:rPr sz="2000" spc="112" dirty="0">
                <a:solidFill>
                  <a:srgbClr val="005D2A"/>
                </a:solidFill>
                <a:latin typeface="Pristina"/>
                <a:cs typeface="Pristina"/>
              </a:rPr>
              <a:t>community/cluster </a:t>
            </a:r>
            <a:r>
              <a:rPr sz="2000" spc="88" dirty="0">
                <a:solidFill>
                  <a:srgbClr val="005D2A"/>
                </a:solidFill>
                <a:latin typeface="Pristina"/>
                <a:cs typeface="Pristina"/>
              </a:rPr>
              <a:t>here </a:t>
            </a: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in </a:t>
            </a:r>
            <a:r>
              <a:rPr sz="2000" spc="106" dirty="0" smtClean="0">
                <a:solidFill>
                  <a:srgbClr val="005D2A"/>
                </a:solidFill>
                <a:latin typeface="Pristina"/>
                <a:cs typeface="Pristina"/>
              </a:rPr>
              <a:t>…………… </a:t>
            </a:r>
            <a:r>
              <a:rPr lang="en-IE" sz="2000" spc="76" dirty="0" smtClean="0">
                <a:solidFill>
                  <a:srgbClr val="005D2A"/>
                </a:solidFill>
                <a:latin typeface="Pristina"/>
                <a:cs typeface="Pristina"/>
              </a:rPr>
              <a:t>F</a:t>
            </a:r>
            <a:r>
              <a:rPr sz="2000" spc="76" dirty="0" smtClean="0">
                <a:solidFill>
                  <a:srgbClr val="005D2A"/>
                </a:solidFill>
                <a:latin typeface="Pristina"/>
                <a:cs typeface="Pristina"/>
              </a:rPr>
              <a:t>or</a:t>
            </a:r>
            <a:r>
              <a:rPr lang="en-US" sz="2000" spc="76" dirty="0" smtClean="0">
                <a:solidFill>
                  <a:srgbClr val="005D2A"/>
                </a:solidFill>
                <a:latin typeface="Pristina"/>
                <a:cs typeface="Pristina"/>
              </a:rPr>
              <a:t> </a:t>
            </a:r>
            <a:r>
              <a:rPr sz="2000" spc="118" dirty="0" smtClean="0">
                <a:solidFill>
                  <a:srgbClr val="005D2A"/>
                </a:solidFill>
                <a:latin typeface="Pristina"/>
                <a:cs typeface="Pristina"/>
              </a:rPr>
              <a:t>our  </a:t>
            </a:r>
            <a:r>
              <a:rPr sz="2000" spc="112" dirty="0">
                <a:solidFill>
                  <a:srgbClr val="005D2A"/>
                </a:solidFill>
                <a:latin typeface="Pristina"/>
                <a:cs typeface="Pristina"/>
              </a:rPr>
              <a:t>Congregation,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for the </a:t>
            </a:r>
            <a:r>
              <a:rPr sz="2000" spc="100" dirty="0">
                <a:solidFill>
                  <a:srgbClr val="005D2A"/>
                </a:solidFill>
                <a:latin typeface="Pristina"/>
                <a:cs typeface="Pristina"/>
              </a:rPr>
              <a:t>family members, </a:t>
            </a:r>
            <a:r>
              <a:rPr sz="2000" spc="106" dirty="0">
                <a:solidFill>
                  <a:srgbClr val="005D2A"/>
                </a:solidFill>
                <a:latin typeface="Pristina"/>
                <a:cs typeface="Pristina"/>
              </a:rPr>
              <a:t>relatives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and </a:t>
            </a:r>
            <a:r>
              <a:rPr sz="2000" spc="100" dirty="0">
                <a:solidFill>
                  <a:srgbClr val="005D2A"/>
                </a:solidFill>
                <a:latin typeface="Pristina"/>
                <a:cs typeface="Pristina"/>
              </a:rPr>
              <a:t>friends </a:t>
            </a: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of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those </a:t>
            </a:r>
            <a:r>
              <a:rPr sz="2000" spc="118" dirty="0">
                <a:solidFill>
                  <a:srgbClr val="005D2A"/>
                </a:solidFill>
                <a:latin typeface="Pristina"/>
                <a:cs typeface="Pristina"/>
              </a:rPr>
              <a:t>who  </a:t>
            </a:r>
            <a:r>
              <a:rPr sz="2000" spc="88" dirty="0">
                <a:solidFill>
                  <a:srgbClr val="005D2A"/>
                </a:solidFill>
                <a:latin typeface="Pristina"/>
                <a:cs typeface="Pristina"/>
              </a:rPr>
              <a:t>have</a:t>
            </a:r>
            <a:r>
              <a:rPr sz="2000" spc="259" dirty="0">
                <a:solidFill>
                  <a:srgbClr val="005D2A"/>
                </a:solidFill>
                <a:latin typeface="Pristina"/>
                <a:cs typeface="Pristina"/>
              </a:rPr>
              <a:t>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died</a:t>
            </a:r>
            <a:r>
              <a:rPr sz="2000" spc="94" dirty="0" smtClean="0">
                <a:solidFill>
                  <a:srgbClr val="005D2A"/>
                </a:solidFill>
                <a:latin typeface="Pristina"/>
                <a:cs typeface="Pristina"/>
              </a:rPr>
              <a:t>.</a:t>
            </a:r>
            <a:r>
              <a:rPr lang="en-US" sz="2000" spc="94" dirty="0" smtClean="0">
                <a:solidFill>
                  <a:srgbClr val="005D2A"/>
                </a:solidFill>
                <a:latin typeface="Pristina"/>
                <a:cs typeface="Pristina"/>
              </a:rPr>
              <a:t> </a:t>
            </a:r>
            <a:r>
              <a:rPr sz="2000" spc="94" dirty="0" smtClean="0">
                <a:solidFill>
                  <a:srgbClr val="005D2A"/>
                </a:solidFill>
                <a:latin typeface="Pristina"/>
                <a:cs typeface="Pristina"/>
              </a:rPr>
              <a:t> </a:t>
            </a:r>
            <a:r>
              <a:rPr sz="2000" spc="59" dirty="0" smtClean="0">
                <a:solidFill>
                  <a:srgbClr val="005D2A"/>
                </a:solidFill>
                <a:latin typeface="Pristina"/>
                <a:cs typeface="Pristina"/>
              </a:rPr>
              <a:t>We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ask </a:t>
            </a:r>
            <a:r>
              <a:rPr sz="2000" spc="88" dirty="0">
                <a:solidFill>
                  <a:srgbClr val="005D2A"/>
                </a:solidFill>
                <a:latin typeface="Pristina"/>
                <a:cs typeface="Pristina"/>
              </a:rPr>
              <a:t>you,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God </a:t>
            </a: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to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bless </a:t>
            </a:r>
            <a:r>
              <a:rPr sz="2000" spc="88" dirty="0">
                <a:solidFill>
                  <a:srgbClr val="005D2A"/>
                </a:solidFill>
                <a:latin typeface="Pristina"/>
                <a:cs typeface="Pristina"/>
              </a:rPr>
              <a:t>them with </a:t>
            </a:r>
            <a:r>
              <a:rPr sz="2000" spc="100" dirty="0">
                <a:solidFill>
                  <a:srgbClr val="005D2A"/>
                </a:solidFill>
                <a:latin typeface="Pristina"/>
                <a:cs typeface="Pristina"/>
              </a:rPr>
              <a:t>health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and</a:t>
            </a:r>
            <a:r>
              <a:rPr sz="2000" spc="335" dirty="0">
                <a:solidFill>
                  <a:srgbClr val="005D2A"/>
                </a:solidFill>
                <a:latin typeface="Pristina"/>
                <a:cs typeface="Pristina"/>
              </a:rPr>
              <a:t> </a:t>
            </a:r>
            <a:r>
              <a:rPr sz="2000" spc="118" dirty="0" smtClean="0">
                <a:solidFill>
                  <a:srgbClr val="005D2A"/>
                </a:solidFill>
                <a:latin typeface="Pristina"/>
                <a:cs typeface="Pristina"/>
              </a:rPr>
              <a:t>serenity.</a:t>
            </a:r>
            <a:r>
              <a:rPr lang="en-US" sz="2000" dirty="0">
                <a:latin typeface="Pristina"/>
                <a:cs typeface="Pristina"/>
              </a:rPr>
              <a:t> </a:t>
            </a:r>
            <a:r>
              <a:rPr sz="2000" spc="59" dirty="0" smtClean="0">
                <a:solidFill>
                  <a:srgbClr val="005D2A"/>
                </a:solidFill>
                <a:latin typeface="Pristina"/>
                <a:cs typeface="Pristina"/>
              </a:rPr>
              <a:t>We </a:t>
            </a:r>
            <a:r>
              <a:rPr sz="2000" spc="106" dirty="0">
                <a:solidFill>
                  <a:srgbClr val="005D2A"/>
                </a:solidFill>
                <a:latin typeface="Pristina"/>
                <a:cs typeface="Pristina"/>
              </a:rPr>
              <a:t>remember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all the </a:t>
            </a:r>
            <a:r>
              <a:rPr sz="2000" spc="106" dirty="0">
                <a:solidFill>
                  <a:srgbClr val="005D2A"/>
                </a:solidFill>
                <a:latin typeface="Pristina"/>
                <a:cs typeface="Pristina"/>
              </a:rPr>
              <a:t>deceased </a:t>
            </a:r>
            <a:r>
              <a:rPr sz="2000" spc="100" dirty="0">
                <a:solidFill>
                  <a:srgbClr val="005D2A"/>
                </a:solidFill>
                <a:latin typeface="Pristina"/>
                <a:cs typeface="Pristina"/>
              </a:rPr>
              <a:t>members </a:t>
            </a:r>
            <a:r>
              <a:rPr sz="2000" spc="59" dirty="0">
                <a:solidFill>
                  <a:srgbClr val="005D2A"/>
                </a:solidFill>
                <a:latin typeface="Pristina"/>
                <a:cs typeface="Pristina"/>
              </a:rPr>
              <a:t>of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our </a:t>
            </a:r>
            <a:r>
              <a:rPr sz="2000" spc="112" dirty="0">
                <a:solidFill>
                  <a:srgbClr val="005D2A"/>
                </a:solidFill>
                <a:latin typeface="Pristina"/>
                <a:cs typeface="Pristina"/>
              </a:rPr>
              <a:t>congregation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and </a:t>
            </a:r>
            <a:r>
              <a:rPr sz="2000" spc="118" dirty="0">
                <a:solidFill>
                  <a:srgbClr val="005D2A"/>
                </a:solidFill>
                <a:latin typeface="Pristina"/>
                <a:cs typeface="Pristina"/>
              </a:rPr>
              <a:t>our  </a:t>
            </a:r>
            <a:r>
              <a:rPr sz="2000" spc="106" dirty="0">
                <a:solidFill>
                  <a:srgbClr val="005D2A"/>
                </a:solidFill>
                <a:latin typeface="Pristina"/>
                <a:cs typeface="Pristina"/>
              </a:rPr>
              <a:t>families, </a:t>
            </a:r>
            <a:r>
              <a:rPr sz="2000" spc="100" dirty="0">
                <a:solidFill>
                  <a:srgbClr val="005D2A"/>
                </a:solidFill>
                <a:latin typeface="Pristina"/>
                <a:cs typeface="Pristina"/>
              </a:rPr>
              <a:t>asking </a:t>
            </a:r>
            <a:r>
              <a:rPr sz="2000" spc="88" dirty="0">
                <a:solidFill>
                  <a:srgbClr val="005D2A"/>
                </a:solidFill>
                <a:latin typeface="Pristina"/>
                <a:cs typeface="Pristina"/>
              </a:rPr>
              <a:t>that they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may now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enjoy </a:t>
            </a:r>
            <a:r>
              <a:rPr sz="2000" spc="100" dirty="0">
                <a:solidFill>
                  <a:srgbClr val="005D2A"/>
                </a:solidFill>
                <a:latin typeface="Pristina"/>
                <a:cs typeface="Pristina"/>
              </a:rPr>
              <a:t>eternal </a:t>
            </a:r>
            <a:r>
              <a:rPr sz="2000" spc="94" dirty="0">
                <a:solidFill>
                  <a:srgbClr val="005D2A"/>
                </a:solidFill>
                <a:latin typeface="Pristina"/>
                <a:cs typeface="Pristina"/>
              </a:rPr>
              <a:t>peace</a:t>
            </a:r>
            <a:r>
              <a:rPr sz="2000" spc="235" dirty="0">
                <a:solidFill>
                  <a:srgbClr val="005D2A"/>
                </a:solidFill>
                <a:latin typeface="Pristina"/>
                <a:cs typeface="Pristina"/>
              </a:rPr>
              <a:t> </a:t>
            </a:r>
            <a:r>
              <a:rPr sz="2000" spc="76" dirty="0">
                <a:solidFill>
                  <a:srgbClr val="005D2A"/>
                </a:solidFill>
                <a:latin typeface="Pristina"/>
                <a:cs typeface="Pristina"/>
              </a:rPr>
              <a:t>and </a:t>
            </a:r>
            <a:r>
              <a:rPr sz="2000" spc="118" dirty="0">
                <a:solidFill>
                  <a:srgbClr val="005D2A"/>
                </a:solidFill>
                <a:latin typeface="Pristina"/>
                <a:cs typeface="Pristina"/>
              </a:rPr>
              <a:t>joy.</a:t>
            </a:r>
            <a:endParaRPr sz="2000" dirty="0">
              <a:latin typeface="Pristina"/>
              <a:cs typeface="Pristina"/>
            </a:endParaRPr>
          </a:p>
          <a:p>
            <a:pPr marL="14942">
              <a:spcBef>
                <a:spcPts val="76"/>
              </a:spcBef>
            </a:pPr>
            <a:r>
              <a:rPr sz="2000" b="1" u="sng" spc="106" dirty="0">
                <a:solidFill>
                  <a:srgbClr val="005D2A"/>
                </a:solidFill>
                <a:uFill>
                  <a:solidFill>
                    <a:srgbClr val="005E2B"/>
                  </a:solidFill>
                </a:uFill>
                <a:latin typeface="Pristina"/>
                <a:cs typeface="Pristina"/>
              </a:rPr>
              <a:t>Response</a:t>
            </a:r>
            <a:r>
              <a:rPr sz="2000" spc="106" dirty="0">
                <a:solidFill>
                  <a:srgbClr val="005D2A"/>
                </a:solidFill>
                <a:latin typeface="Pristina"/>
                <a:cs typeface="Pristina"/>
              </a:rPr>
              <a:t>: </a:t>
            </a:r>
            <a:r>
              <a:rPr sz="2000" b="1" spc="106" dirty="0">
                <a:solidFill>
                  <a:srgbClr val="005D2A"/>
                </a:solidFill>
                <a:latin typeface="Pristina"/>
                <a:cs typeface="Pristina"/>
              </a:rPr>
              <a:t>Breathe </a:t>
            </a:r>
            <a:r>
              <a:rPr sz="2000" b="1" spc="59" dirty="0">
                <a:solidFill>
                  <a:srgbClr val="005D2A"/>
                </a:solidFill>
                <a:latin typeface="Pristina"/>
                <a:cs typeface="Pristina"/>
              </a:rPr>
              <a:t>in us </a:t>
            </a:r>
            <a:r>
              <a:rPr sz="2000" b="1" spc="-6" dirty="0">
                <a:solidFill>
                  <a:srgbClr val="005D2A"/>
                </a:solidFill>
                <a:latin typeface="Pristina"/>
                <a:cs typeface="Pristina"/>
              </a:rPr>
              <a:t>a </a:t>
            </a:r>
            <a:r>
              <a:rPr sz="2000" b="1" spc="100" dirty="0">
                <a:solidFill>
                  <a:srgbClr val="005D2A"/>
                </a:solidFill>
                <a:latin typeface="Pristina"/>
                <a:cs typeface="Pristina"/>
              </a:rPr>
              <a:t>renewed spirit </a:t>
            </a:r>
            <a:r>
              <a:rPr sz="2000" b="1" spc="59" dirty="0">
                <a:solidFill>
                  <a:srgbClr val="005D2A"/>
                </a:solidFill>
                <a:latin typeface="Pristina"/>
                <a:cs typeface="Pristina"/>
              </a:rPr>
              <a:t>of </a:t>
            </a:r>
            <a:r>
              <a:rPr sz="2000" b="1" spc="112" dirty="0">
                <a:solidFill>
                  <a:srgbClr val="005D2A"/>
                </a:solidFill>
                <a:latin typeface="Pristina"/>
                <a:cs typeface="Pristina"/>
              </a:rPr>
              <a:t>compassionate</a:t>
            </a:r>
            <a:r>
              <a:rPr sz="2000" b="1" spc="329" dirty="0">
                <a:solidFill>
                  <a:srgbClr val="005D2A"/>
                </a:solidFill>
                <a:latin typeface="Pristina"/>
                <a:cs typeface="Pristina"/>
              </a:rPr>
              <a:t> </a:t>
            </a:r>
            <a:r>
              <a:rPr sz="2000" b="1" spc="118" dirty="0">
                <a:solidFill>
                  <a:srgbClr val="005D2A"/>
                </a:solidFill>
                <a:latin typeface="Pristina"/>
                <a:cs typeface="Pristina"/>
              </a:rPr>
              <a:t>presence.</a:t>
            </a:r>
            <a:endParaRPr sz="2000" dirty="0">
              <a:latin typeface="Pristina"/>
              <a:cs typeface="Pristina"/>
            </a:endParaRPr>
          </a:p>
          <a:p>
            <a:pPr>
              <a:spcBef>
                <a:spcPts val="3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4942" algn="just">
              <a:spcBef>
                <a:spcPts val="6"/>
              </a:spcBef>
            </a:pP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We </a:t>
            </a:r>
            <a:r>
              <a:rPr sz="2000" spc="88" dirty="0">
                <a:solidFill>
                  <a:srgbClr val="2A2142"/>
                </a:solidFill>
                <a:latin typeface="Pristina"/>
                <a:cs typeface="Pristina"/>
              </a:rPr>
              <a:t>live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our </a:t>
            </a:r>
            <a:r>
              <a:rPr sz="2000" spc="94" dirty="0">
                <a:solidFill>
                  <a:srgbClr val="2A2142"/>
                </a:solidFill>
                <a:latin typeface="Pristina"/>
                <a:cs typeface="Pristina"/>
              </a:rPr>
              <a:t>lives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in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the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shelter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of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our</a:t>
            </a:r>
            <a:r>
              <a:rPr sz="2000" spc="129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community,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friends </a:t>
            </a:r>
            <a:r>
              <a:rPr sz="2000" spc="118" dirty="0">
                <a:solidFill>
                  <a:srgbClr val="2A2142"/>
                </a:solidFill>
                <a:latin typeface="Pristina"/>
                <a:cs typeface="Pristina"/>
              </a:rPr>
              <a:t>and</a:t>
            </a:r>
            <a:endParaRPr sz="2000" dirty="0">
              <a:latin typeface="Pristina"/>
              <a:cs typeface="Pristina"/>
            </a:endParaRPr>
          </a:p>
          <a:p>
            <a:pPr marL="14942" algn="just">
              <a:spcBef>
                <a:spcPts val="182"/>
              </a:spcBef>
            </a:pPr>
            <a:r>
              <a:rPr sz="2000" spc="112" dirty="0">
                <a:solidFill>
                  <a:srgbClr val="2A2142"/>
                </a:solidFill>
                <a:latin typeface="Pristina"/>
                <a:cs typeface="Pristina"/>
              </a:rPr>
              <a:t>neighbours.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We </a:t>
            </a:r>
            <a:r>
              <a:rPr sz="2000" spc="94" dirty="0">
                <a:solidFill>
                  <a:srgbClr val="2A2142"/>
                </a:solidFill>
                <a:latin typeface="Pristina"/>
                <a:cs typeface="Pristina"/>
              </a:rPr>
              <a:t>thank </a:t>
            </a:r>
            <a:r>
              <a:rPr sz="2000" spc="88" dirty="0">
                <a:solidFill>
                  <a:srgbClr val="2A2142"/>
                </a:solidFill>
                <a:latin typeface="Pristina"/>
                <a:cs typeface="Pristina"/>
              </a:rPr>
              <a:t>you,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our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caring </a:t>
            </a:r>
            <a:r>
              <a:rPr sz="2000" spc="88" dirty="0">
                <a:solidFill>
                  <a:srgbClr val="2A2142"/>
                </a:solidFill>
                <a:latin typeface="Pristina"/>
                <a:cs typeface="Pristina"/>
              </a:rPr>
              <a:t>God,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for the 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generous</a:t>
            </a:r>
            <a:r>
              <a:rPr sz="2000" spc="269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spc="118" dirty="0">
                <a:solidFill>
                  <a:srgbClr val="2A2142"/>
                </a:solidFill>
                <a:latin typeface="Pristina"/>
                <a:cs typeface="Pristina"/>
              </a:rPr>
              <a:t>and</a:t>
            </a:r>
            <a:endParaRPr sz="2000" dirty="0">
              <a:latin typeface="Pristina"/>
              <a:cs typeface="Pristina"/>
            </a:endParaRPr>
          </a:p>
          <a:p>
            <a:pPr marL="14942" marR="251765" algn="just">
              <a:lnSpc>
                <a:spcPct val="109300"/>
              </a:lnSpc>
            </a:pP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gracious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support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we </a:t>
            </a:r>
            <a:r>
              <a:rPr sz="2000" spc="88" dirty="0">
                <a:solidFill>
                  <a:srgbClr val="2A2142"/>
                </a:solidFill>
                <a:latin typeface="Pristina"/>
                <a:cs typeface="Pristina"/>
              </a:rPr>
              <a:t>have 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experienced </a:t>
            </a:r>
            <a:r>
              <a:rPr sz="2000" spc="88" dirty="0">
                <a:solidFill>
                  <a:srgbClr val="2A2142"/>
                </a:solidFill>
                <a:latin typeface="Pristina"/>
                <a:cs typeface="Pristina"/>
              </a:rPr>
              <a:t>from them 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especially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during </a:t>
            </a:r>
            <a:r>
              <a:rPr sz="2000" spc="118" dirty="0">
                <a:solidFill>
                  <a:srgbClr val="2A2142"/>
                </a:solidFill>
                <a:latin typeface="Pristina"/>
                <a:cs typeface="Pristina"/>
              </a:rPr>
              <a:t>our  </a:t>
            </a:r>
            <a:r>
              <a:rPr sz="2000" spc="94" dirty="0">
                <a:solidFill>
                  <a:srgbClr val="2A2142"/>
                </a:solidFill>
                <a:latin typeface="Pristina"/>
                <a:cs typeface="Pristina"/>
              </a:rPr>
              <a:t>times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of </a:t>
            </a:r>
            <a:r>
              <a:rPr sz="2000" spc="100" dirty="0">
                <a:solidFill>
                  <a:srgbClr val="2A2142"/>
                </a:solidFill>
                <a:latin typeface="Pristina"/>
                <a:cs typeface="Pristina"/>
              </a:rPr>
              <a:t>grief.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May </a:t>
            </a:r>
            <a:r>
              <a:rPr sz="2000" spc="88" dirty="0">
                <a:solidFill>
                  <a:srgbClr val="2A2142"/>
                </a:solidFill>
                <a:latin typeface="Pristina"/>
                <a:cs typeface="Pristina"/>
              </a:rPr>
              <a:t>they </a:t>
            </a:r>
            <a:r>
              <a:rPr sz="2000" spc="59" dirty="0">
                <a:solidFill>
                  <a:srgbClr val="2A2142"/>
                </a:solidFill>
                <a:latin typeface="Pristina"/>
                <a:cs typeface="Pristina"/>
              </a:rPr>
              <a:t>in </a:t>
            </a:r>
            <a:r>
              <a:rPr sz="2000" spc="88" dirty="0">
                <a:solidFill>
                  <a:srgbClr val="2A2142"/>
                </a:solidFill>
                <a:latin typeface="Pristina"/>
                <a:cs typeface="Pristina"/>
              </a:rPr>
              <a:t>turn know your love </a:t>
            </a:r>
            <a:r>
              <a:rPr sz="2000" spc="76" dirty="0">
                <a:solidFill>
                  <a:srgbClr val="2A2142"/>
                </a:solidFill>
                <a:latin typeface="Pristina"/>
                <a:cs typeface="Pristina"/>
              </a:rPr>
              <a:t>and</a:t>
            </a:r>
            <a:r>
              <a:rPr sz="2000" spc="112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spc="118" dirty="0">
                <a:solidFill>
                  <a:srgbClr val="2A2142"/>
                </a:solidFill>
                <a:latin typeface="Pristina"/>
                <a:cs typeface="Pristina"/>
              </a:rPr>
              <a:t>blessing.</a:t>
            </a:r>
            <a:endParaRPr sz="2000" dirty="0">
              <a:latin typeface="Pristina"/>
              <a:cs typeface="Pristina"/>
            </a:endParaRPr>
          </a:p>
          <a:p>
            <a:pPr marL="14942" algn="just">
              <a:spcBef>
                <a:spcPts val="182"/>
              </a:spcBef>
            </a:pPr>
            <a:r>
              <a:rPr sz="2000" b="1" u="sng" spc="106" dirty="0">
                <a:solidFill>
                  <a:srgbClr val="2A2142"/>
                </a:solidFill>
                <a:uFill>
                  <a:solidFill>
                    <a:srgbClr val="2B2143"/>
                  </a:solidFill>
                </a:uFill>
                <a:latin typeface="Pristina"/>
                <a:cs typeface="Pristina"/>
              </a:rPr>
              <a:t>Response</a:t>
            </a:r>
            <a:r>
              <a:rPr sz="2000" spc="106" dirty="0">
                <a:solidFill>
                  <a:srgbClr val="2A2142"/>
                </a:solidFill>
                <a:latin typeface="Pristina"/>
                <a:cs typeface="Pristina"/>
              </a:rPr>
              <a:t>: </a:t>
            </a:r>
            <a:r>
              <a:rPr sz="2000" b="1" spc="106" dirty="0">
                <a:solidFill>
                  <a:srgbClr val="2A2142"/>
                </a:solidFill>
                <a:latin typeface="Pristina"/>
                <a:cs typeface="Pristina"/>
              </a:rPr>
              <a:t>Breathe </a:t>
            </a:r>
            <a:r>
              <a:rPr sz="2000" b="1" spc="59" dirty="0">
                <a:solidFill>
                  <a:srgbClr val="2A2142"/>
                </a:solidFill>
                <a:latin typeface="Pristina"/>
                <a:cs typeface="Pristina"/>
              </a:rPr>
              <a:t>in us </a:t>
            </a:r>
            <a:r>
              <a:rPr sz="2000" b="1" spc="-6" dirty="0">
                <a:solidFill>
                  <a:srgbClr val="2A2142"/>
                </a:solidFill>
                <a:latin typeface="Pristina"/>
                <a:cs typeface="Pristina"/>
              </a:rPr>
              <a:t>a </a:t>
            </a:r>
            <a:r>
              <a:rPr sz="2000" b="1" spc="100" dirty="0">
                <a:solidFill>
                  <a:srgbClr val="2A2142"/>
                </a:solidFill>
                <a:latin typeface="Pristina"/>
                <a:cs typeface="Pristina"/>
              </a:rPr>
              <a:t>renewed spirit </a:t>
            </a:r>
            <a:r>
              <a:rPr sz="2000" b="1" spc="59" dirty="0">
                <a:solidFill>
                  <a:srgbClr val="2A2142"/>
                </a:solidFill>
                <a:latin typeface="Pristina"/>
                <a:cs typeface="Pristina"/>
              </a:rPr>
              <a:t>of </a:t>
            </a:r>
            <a:r>
              <a:rPr sz="2000" b="1" spc="112" dirty="0">
                <a:solidFill>
                  <a:srgbClr val="2A2142"/>
                </a:solidFill>
                <a:latin typeface="Pristina"/>
                <a:cs typeface="Pristina"/>
              </a:rPr>
              <a:t>compassionate</a:t>
            </a:r>
            <a:r>
              <a:rPr sz="2000" b="1" spc="318" dirty="0">
                <a:solidFill>
                  <a:srgbClr val="2A2142"/>
                </a:solidFill>
                <a:latin typeface="Pristina"/>
                <a:cs typeface="Pristina"/>
              </a:rPr>
              <a:t> </a:t>
            </a:r>
            <a:r>
              <a:rPr sz="2000" b="1" spc="118" dirty="0">
                <a:solidFill>
                  <a:srgbClr val="2A2142"/>
                </a:solidFill>
                <a:latin typeface="Pristina"/>
                <a:cs typeface="Pristina"/>
              </a:rPr>
              <a:t>presence.</a:t>
            </a:r>
            <a:endParaRPr sz="2000" dirty="0">
              <a:latin typeface="Pristina"/>
              <a:cs typeface="Pristina"/>
            </a:endParaRPr>
          </a:p>
          <a:p>
            <a:pPr>
              <a:spcBef>
                <a:spcPts val="41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49114"/>
            <a:r>
              <a:rPr sz="1800" spc="100" dirty="0">
                <a:solidFill>
                  <a:srgbClr val="005782"/>
                </a:solidFill>
                <a:latin typeface="Pristina"/>
                <a:cs typeface="Pristina"/>
              </a:rPr>
              <a:t>Include </a:t>
            </a:r>
            <a:r>
              <a:rPr sz="1800" spc="88" dirty="0">
                <a:solidFill>
                  <a:srgbClr val="005782"/>
                </a:solidFill>
                <a:latin typeface="Pristina"/>
                <a:cs typeface="Pristina"/>
              </a:rPr>
              <a:t>your </a:t>
            </a:r>
            <a:r>
              <a:rPr sz="1800" spc="76" dirty="0">
                <a:solidFill>
                  <a:srgbClr val="005782"/>
                </a:solidFill>
                <a:latin typeface="Pristina"/>
                <a:cs typeface="Pristina"/>
              </a:rPr>
              <a:t>own </a:t>
            </a:r>
            <a:r>
              <a:rPr sz="1800" spc="112" dirty="0">
                <a:solidFill>
                  <a:srgbClr val="005782"/>
                </a:solidFill>
                <a:latin typeface="Pristina"/>
                <a:cs typeface="Pristina"/>
              </a:rPr>
              <a:t>community/personal</a:t>
            </a:r>
            <a:r>
              <a:rPr sz="1800" spc="371" dirty="0">
                <a:solidFill>
                  <a:srgbClr val="005782"/>
                </a:solidFill>
                <a:latin typeface="Pristina"/>
                <a:cs typeface="Pristina"/>
              </a:rPr>
              <a:t> </a:t>
            </a:r>
            <a:r>
              <a:rPr sz="1800" spc="118" dirty="0">
                <a:solidFill>
                  <a:srgbClr val="005782"/>
                </a:solidFill>
                <a:latin typeface="Pristina"/>
                <a:cs typeface="Pristina"/>
              </a:rPr>
              <a:t>prayers</a:t>
            </a:r>
            <a:endParaRPr sz="1800" dirty="0">
              <a:latin typeface="Pristina"/>
              <a:cs typeface="Pristina"/>
            </a:endParaRPr>
          </a:p>
          <a:p>
            <a:pPr marL="2243474" marR="1676442" indent="-547608">
              <a:lnSpc>
                <a:spcPts val="4953"/>
              </a:lnSpc>
              <a:spcBef>
                <a:spcPts val="418"/>
              </a:spcBef>
            </a:pPr>
            <a:r>
              <a:rPr sz="2400" spc="106" dirty="0">
                <a:solidFill>
                  <a:srgbClr val="7D6317"/>
                </a:solidFill>
                <a:latin typeface="Pristina"/>
                <a:cs typeface="Pristina"/>
              </a:rPr>
              <a:t>Pray </a:t>
            </a:r>
            <a:r>
              <a:rPr sz="2400" spc="124" dirty="0">
                <a:solidFill>
                  <a:srgbClr val="7D6317"/>
                </a:solidFill>
                <a:latin typeface="Pristina"/>
                <a:cs typeface="Pristina"/>
              </a:rPr>
              <a:t>together: </a:t>
            </a:r>
            <a:r>
              <a:rPr sz="2400" b="1" spc="94" dirty="0">
                <a:solidFill>
                  <a:srgbClr val="7D6317"/>
                </a:solidFill>
                <a:latin typeface="Pristina"/>
                <a:cs typeface="Pristina"/>
              </a:rPr>
              <a:t>Our </a:t>
            </a:r>
            <a:r>
              <a:rPr sz="2400" b="1" spc="134" dirty="0">
                <a:solidFill>
                  <a:srgbClr val="7D6317"/>
                </a:solidFill>
                <a:latin typeface="Pristina"/>
                <a:cs typeface="Pristina"/>
              </a:rPr>
              <a:t>Father  </a:t>
            </a:r>
            <a:r>
              <a:rPr sz="2400" b="1" spc="118" dirty="0">
                <a:solidFill>
                  <a:srgbClr val="006F32"/>
                </a:solidFill>
                <a:latin typeface="Pristina"/>
                <a:cs typeface="Pristina"/>
              </a:rPr>
              <a:t>Closing</a:t>
            </a:r>
            <a:r>
              <a:rPr sz="2400" b="1" spc="269" dirty="0">
                <a:solidFill>
                  <a:srgbClr val="006F32"/>
                </a:solidFill>
                <a:latin typeface="Pristina"/>
                <a:cs typeface="Pristina"/>
              </a:rPr>
              <a:t> </a:t>
            </a:r>
            <a:r>
              <a:rPr sz="2400" b="1" spc="141" dirty="0">
                <a:solidFill>
                  <a:srgbClr val="006F32"/>
                </a:solidFill>
                <a:latin typeface="Pristina"/>
                <a:cs typeface="Pristina"/>
              </a:rPr>
              <a:t>Prayer</a:t>
            </a:r>
            <a:endParaRPr sz="2400" dirty="0">
              <a:latin typeface="Pristina"/>
              <a:cs typeface="Pristina"/>
            </a:endParaRPr>
          </a:p>
          <a:p>
            <a:pPr marL="181540" marR="2936762" algn="just">
              <a:lnSpc>
                <a:spcPct val="109100"/>
              </a:lnSpc>
              <a:spcBef>
                <a:spcPts val="712"/>
              </a:spcBef>
            </a:pPr>
            <a:r>
              <a:rPr sz="1900" spc="76" dirty="0">
                <a:solidFill>
                  <a:srgbClr val="006F32"/>
                </a:solidFill>
                <a:latin typeface="Pristina"/>
                <a:cs typeface="Pristina"/>
              </a:rPr>
              <a:t>For all </a:t>
            </a:r>
            <a:r>
              <a:rPr sz="1900" spc="88" dirty="0">
                <a:solidFill>
                  <a:srgbClr val="006F32"/>
                </a:solidFill>
                <a:latin typeface="Pristina"/>
                <a:cs typeface="Pristina"/>
              </a:rPr>
              <a:t>that </a:t>
            </a:r>
            <a:r>
              <a:rPr sz="1900" spc="76" dirty="0">
                <a:solidFill>
                  <a:srgbClr val="006F32"/>
                </a:solidFill>
                <a:latin typeface="Pristina"/>
                <a:cs typeface="Pristina"/>
              </a:rPr>
              <a:t>God can </a:t>
            </a:r>
            <a:r>
              <a:rPr sz="1900" spc="59" dirty="0">
                <a:solidFill>
                  <a:srgbClr val="006F32"/>
                </a:solidFill>
                <a:latin typeface="Pristina"/>
                <a:cs typeface="Pristina"/>
              </a:rPr>
              <a:t>do </a:t>
            </a:r>
            <a:r>
              <a:rPr sz="1900" spc="100" dirty="0">
                <a:solidFill>
                  <a:srgbClr val="006F32"/>
                </a:solidFill>
                <a:latin typeface="Pristina"/>
                <a:cs typeface="Pristina"/>
              </a:rPr>
              <a:t>within </a:t>
            </a:r>
            <a:r>
              <a:rPr sz="1900" spc="71" dirty="0">
                <a:solidFill>
                  <a:srgbClr val="006F32"/>
                </a:solidFill>
                <a:latin typeface="Pristina"/>
                <a:cs typeface="Pristina"/>
              </a:rPr>
              <a:t>us;  </a:t>
            </a:r>
            <a:r>
              <a:rPr sz="1900" spc="76" dirty="0">
                <a:solidFill>
                  <a:srgbClr val="006F32"/>
                </a:solidFill>
                <a:latin typeface="Pristina"/>
                <a:cs typeface="Pristina"/>
              </a:rPr>
              <a:t>for all </a:t>
            </a:r>
            <a:r>
              <a:rPr sz="1900" spc="88" dirty="0">
                <a:solidFill>
                  <a:srgbClr val="006F32"/>
                </a:solidFill>
                <a:latin typeface="Pristina"/>
                <a:cs typeface="Pristina"/>
              </a:rPr>
              <a:t>that </a:t>
            </a:r>
            <a:r>
              <a:rPr sz="1900" spc="76" dirty="0">
                <a:solidFill>
                  <a:srgbClr val="006F32"/>
                </a:solidFill>
                <a:latin typeface="Pristina"/>
                <a:cs typeface="Pristina"/>
              </a:rPr>
              <a:t>God can </a:t>
            </a:r>
            <a:r>
              <a:rPr sz="1900" spc="59" dirty="0">
                <a:solidFill>
                  <a:srgbClr val="006F32"/>
                </a:solidFill>
                <a:latin typeface="Pristina"/>
                <a:cs typeface="Pristina"/>
              </a:rPr>
              <a:t>do </a:t>
            </a:r>
            <a:r>
              <a:rPr sz="1900" spc="106" dirty="0">
                <a:solidFill>
                  <a:srgbClr val="006F32"/>
                </a:solidFill>
                <a:latin typeface="Pristina"/>
                <a:cs typeface="Pristina"/>
              </a:rPr>
              <a:t>without </a:t>
            </a:r>
            <a:r>
              <a:rPr sz="1900" spc="118" dirty="0">
                <a:solidFill>
                  <a:srgbClr val="006F32"/>
                </a:solidFill>
                <a:latin typeface="Pristina"/>
                <a:cs typeface="Pristina"/>
              </a:rPr>
              <a:t>us  </a:t>
            </a:r>
            <a:r>
              <a:rPr sz="1900" b="1" spc="100" dirty="0">
                <a:solidFill>
                  <a:srgbClr val="006F32"/>
                </a:solidFill>
                <a:latin typeface="Pristina"/>
                <a:cs typeface="Pristina"/>
              </a:rPr>
              <a:t>Thanks </a:t>
            </a:r>
            <a:r>
              <a:rPr sz="1900" b="1" spc="59" dirty="0">
                <a:solidFill>
                  <a:srgbClr val="006F32"/>
                </a:solidFill>
                <a:latin typeface="Pristina"/>
                <a:cs typeface="Pristina"/>
              </a:rPr>
              <a:t>be to</a:t>
            </a:r>
            <a:r>
              <a:rPr sz="1900" b="1" spc="224" dirty="0">
                <a:solidFill>
                  <a:srgbClr val="006F32"/>
                </a:solidFill>
                <a:latin typeface="Pristina"/>
                <a:cs typeface="Pristina"/>
              </a:rPr>
              <a:t> </a:t>
            </a:r>
            <a:r>
              <a:rPr sz="1900" b="1" spc="118" dirty="0">
                <a:solidFill>
                  <a:srgbClr val="006F32"/>
                </a:solidFill>
                <a:latin typeface="Pristina"/>
                <a:cs typeface="Pristina"/>
              </a:rPr>
              <a:t>God</a:t>
            </a:r>
            <a:endParaRPr sz="1900" dirty="0">
              <a:latin typeface="Pristina"/>
              <a:cs typeface="Pristina"/>
            </a:endParaRPr>
          </a:p>
          <a:p>
            <a:pPr marL="181540" marR="2597588">
              <a:lnSpc>
                <a:spcPct val="109300"/>
              </a:lnSpc>
              <a:spcBef>
                <a:spcPts val="1076"/>
              </a:spcBef>
            </a:pPr>
            <a:r>
              <a:rPr sz="1900" spc="76" dirty="0">
                <a:solidFill>
                  <a:srgbClr val="006F32"/>
                </a:solidFill>
                <a:latin typeface="Pristina"/>
                <a:cs typeface="Pristina"/>
              </a:rPr>
              <a:t>For all </a:t>
            </a:r>
            <a:r>
              <a:rPr sz="1900" spc="59" dirty="0">
                <a:solidFill>
                  <a:srgbClr val="006F32"/>
                </a:solidFill>
                <a:latin typeface="Pristina"/>
                <a:cs typeface="Pristina"/>
              </a:rPr>
              <a:t>in </a:t>
            </a:r>
            <a:r>
              <a:rPr sz="1900" spc="88" dirty="0">
                <a:solidFill>
                  <a:srgbClr val="006F32"/>
                </a:solidFill>
                <a:latin typeface="Pristina"/>
                <a:cs typeface="Pristina"/>
              </a:rPr>
              <a:t>whom </a:t>
            </a:r>
            <a:r>
              <a:rPr sz="1900" spc="100" dirty="0">
                <a:solidFill>
                  <a:srgbClr val="006F32"/>
                </a:solidFill>
                <a:latin typeface="Pristina"/>
                <a:cs typeface="Pristina"/>
              </a:rPr>
              <a:t>Christ </a:t>
            </a:r>
            <a:r>
              <a:rPr sz="1900" spc="94" dirty="0">
                <a:solidFill>
                  <a:srgbClr val="006F32"/>
                </a:solidFill>
                <a:latin typeface="Pristina"/>
                <a:cs typeface="Pristina"/>
              </a:rPr>
              <a:t>lives </a:t>
            </a:r>
            <a:r>
              <a:rPr sz="1900" spc="100" dirty="0">
                <a:solidFill>
                  <a:srgbClr val="006F32"/>
                </a:solidFill>
                <a:latin typeface="Pristina"/>
                <a:cs typeface="Pristina"/>
              </a:rPr>
              <a:t>before </a:t>
            </a:r>
            <a:r>
              <a:rPr sz="1900" spc="118" dirty="0">
                <a:solidFill>
                  <a:srgbClr val="006F32"/>
                </a:solidFill>
                <a:latin typeface="Pristina"/>
                <a:cs typeface="Pristina"/>
              </a:rPr>
              <a:t>us;  </a:t>
            </a:r>
            <a:r>
              <a:rPr sz="1900" spc="82" dirty="0">
                <a:solidFill>
                  <a:srgbClr val="006F32"/>
                </a:solidFill>
                <a:latin typeface="Pristina"/>
                <a:cs typeface="Pristina"/>
              </a:rPr>
              <a:t>for </a:t>
            </a:r>
            <a:r>
              <a:rPr sz="1900" spc="76" dirty="0">
                <a:solidFill>
                  <a:srgbClr val="006F32"/>
                </a:solidFill>
                <a:latin typeface="Pristina"/>
                <a:cs typeface="Pristina"/>
              </a:rPr>
              <a:t>all </a:t>
            </a:r>
            <a:r>
              <a:rPr sz="1900" spc="59" dirty="0">
                <a:solidFill>
                  <a:srgbClr val="006F32"/>
                </a:solidFill>
                <a:latin typeface="Pristina"/>
                <a:cs typeface="Pristina"/>
              </a:rPr>
              <a:t>in </a:t>
            </a:r>
            <a:r>
              <a:rPr sz="1900" spc="88" dirty="0">
                <a:solidFill>
                  <a:srgbClr val="006F32"/>
                </a:solidFill>
                <a:latin typeface="Pristina"/>
                <a:cs typeface="Pristina"/>
              </a:rPr>
              <a:t>whom </a:t>
            </a:r>
            <a:r>
              <a:rPr sz="1900" spc="100" dirty="0">
                <a:solidFill>
                  <a:srgbClr val="006F32"/>
                </a:solidFill>
                <a:latin typeface="Pristina"/>
                <a:cs typeface="Pristina"/>
              </a:rPr>
              <a:t>Christ </a:t>
            </a:r>
            <a:r>
              <a:rPr sz="1900" spc="94" dirty="0">
                <a:solidFill>
                  <a:srgbClr val="006F32"/>
                </a:solidFill>
                <a:latin typeface="Pristina"/>
                <a:cs typeface="Pristina"/>
              </a:rPr>
              <a:t>lives </a:t>
            </a:r>
            <a:r>
              <a:rPr sz="1900" spc="100" dirty="0">
                <a:solidFill>
                  <a:srgbClr val="006F32"/>
                </a:solidFill>
                <a:latin typeface="Pristina"/>
                <a:cs typeface="Pristina"/>
              </a:rPr>
              <a:t>beside</a:t>
            </a:r>
            <a:r>
              <a:rPr sz="1900" spc="106" dirty="0">
                <a:solidFill>
                  <a:srgbClr val="006F32"/>
                </a:solidFill>
                <a:latin typeface="Pristina"/>
                <a:cs typeface="Pristina"/>
              </a:rPr>
              <a:t> </a:t>
            </a:r>
            <a:r>
              <a:rPr sz="1900" spc="59" dirty="0">
                <a:solidFill>
                  <a:srgbClr val="006F32"/>
                </a:solidFill>
                <a:latin typeface="Pristina"/>
                <a:cs typeface="Pristina"/>
              </a:rPr>
              <a:t>us</a:t>
            </a:r>
            <a:endParaRPr sz="1900" dirty="0">
              <a:latin typeface="Pristina"/>
              <a:cs typeface="Pristina"/>
            </a:endParaRPr>
          </a:p>
          <a:p>
            <a:pPr marL="181540">
              <a:spcBef>
                <a:spcPts val="182"/>
              </a:spcBef>
            </a:pPr>
            <a:r>
              <a:rPr sz="1900" b="1" spc="100" dirty="0">
                <a:solidFill>
                  <a:srgbClr val="006F32"/>
                </a:solidFill>
                <a:latin typeface="Pristina"/>
                <a:cs typeface="Pristina"/>
              </a:rPr>
              <a:t>Thanks </a:t>
            </a:r>
            <a:r>
              <a:rPr sz="1900" b="1" spc="59" dirty="0">
                <a:solidFill>
                  <a:srgbClr val="006F32"/>
                </a:solidFill>
                <a:latin typeface="Pristina"/>
                <a:cs typeface="Pristina"/>
              </a:rPr>
              <a:t>be to</a:t>
            </a:r>
            <a:r>
              <a:rPr sz="1900" b="1" spc="229" dirty="0">
                <a:solidFill>
                  <a:srgbClr val="006F32"/>
                </a:solidFill>
                <a:latin typeface="Pristina"/>
                <a:cs typeface="Pristina"/>
              </a:rPr>
              <a:t> </a:t>
            </a:r>
            <a:r>
              <a:rPr sz="1900" b="1" spc="118" dirty="0">
                <a:solidFill>
                  <a:srgbClr val="006F32"/>
                </a:solidFill>
                <a:latin typeface="Pristina"/>
                <a:cs typeface="Pristina"/>
              </a:rPr>
              <a:t>God</a:t>
            </a:r>
            <a:endParaRPr sz="1900" dirty="0">
              <a:latin typeface="Pristina"/>
              <a:cs typeface="Pristina"/>
            </a:endParaRPr>
          </a:p>
          <a:p>
            <a:pPr>
              <a:spcBef>
                <a:spcPts val="6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81540" marR="2383924">
              <a:lnSpc>
                <a:spcPct val="109300"/>
              </a:lnSpc>
            </a:pPr>
            <a:r>
              <a:rPr sz="1900" spc="76" dirty="0">
                <a:solidFill>
                  <a:srgbClr val="006F32"/>
                </a:solidFill>
                <a:latin typeface="Pristina"/>
                <a:cs typeface="Pristina"/>
              </a:rPr>
              <a:t>For all </a:t>
            </a:r>
            <a:r>
              <a:rPr sz="1900" spc="88" dirty="0">
                <a:solidFill>
                  <a:srgbClr val="006F32"/>
                </a:solidFill>
                <a:latin typeface="Pristina"/>
                <a:cs typeface="Pristina"/>
              </a:rPr>
              <a:t>that </a:t>
            </a:r>
            <a:r>
              <a:rPr sz="1900" spc="76" dirty="0">
                <a:solidFill>
                  <a:srgbClr val="006F32"/>
                </a:solidFill>
                <a:latin typeface="Pristina"/>
                <a:cs typeface="Pristina"/>
              </a:rPr>
              <a:t>the </a:t>
            </a:r>
            <a:r>
              <a:rPr sz="1900" spc="100" dirty="0">
                <a:solidFill>
                  <a:srgbClr val="006F32"/>
                </a:solidFill>
                <a:latin typeface="Pristina"/>
                <a:cs typeface="Pristina"/>
              </a:rPr>
              <a:t>Spirit </a:t>
            </a:r>
            <a:r>
              <a:rPr sz="1900" spc="94" dirty="0">
                <a:solidFill>
                  <a:srgbClr val="006F32"/>
                </a:solidFill>
                <a:latin typeface="Pristina"/>
                <a:cs typeface="Pristina"/>
              </a:rPr>
              <a:t>wants </a:t>
            </a:r>
            <a:r>
              <a:rPr sz="1900" spc="59" dirty="0">
                <a:solidFill>
                  <a:srgbClr val="006F32"/>
                </a:solidFill>
                <a:latin typeface="Pristina"/>
                <a:cs typeface="Pristina"/>
              </a:rPr>
              <a:t>to </a:t>
            </a:r>
            <a:r>
              <a:rPr sz="1900" spc="94" dirty="0">
                <a:solidFill>
                  <a:srgbClr val="006F32"/>
                </a:solidFill>
                <a:latin typeface="Pristina"/>
                <a:cs typeface="Pristina"/>
              </a:rPr>
              <a:t>bring </a:t>
            </a:r>
            <a:r>
              <a:rPr sz="1900" spc="118" dirty="0">
                <a:solidFill>
                  <a:srgbClr val="006F32"/>
                </a:solidFill>
                <a:latin typeface="Pristina"/>
                <a:cs typeface="Pristina"/>
              </a:rPr>
              <a:t>us;  </a:t>
            </a:r>
            <a:r>
              <a:rPr sz="1900" spc="76" dirty="0">
                <a:solidFill>
                  <a:srgbClr val="006F32"/>
                </a:solidFill>
                <a:latin typeface="Pristina"/>
                <a:cs typeface="Pristina"/>
              </a:rPr>
              <a:t>for </a:t>
            </a:r>
            <a:r>
              <a:rPr sz="1900" spc="94" dirty="0">
                <a:solidFill>
                  <a:srgbClr val="006F32"/>
                </a:solidFill>
                <a:latin typeface="Pristina"/>
                <a:cs typeface="Pristina"/>
              </a:rPr>
              <a:t>where </a:t>
            </a:r>
            <a:r>
              <a:rPr sz="1900" spc="76" dirty="0">
                <a:solidFill>
                  <a:srgbClr val="006F32"/>
                </a:solidFill>
                <a:latin typeface="Pristina"/>
                <a:cs typeface="Pristina"/>
              </a:rPr>
              <a:t>the </a:t>
            </a:r>
            <a:r>
              <a:rPr sz="1900" spc="100" dirty="0">
                <a:solidFill>
                  <a:srgbClr val="006F32"/>
                </a:solidFill>
                <a:latin typeface="Pristina"/>
                <a:cs typeface="Pristina"/>
              </a:rPr>
              <a:t>Spirit </a:t>
            </a:r>
            <a:r>
              <a:rPr sz="1900" spc="94" dirty="0">
                <a:solidFill>
                  <a:srgbClr val="006F32"/>
                </a:solidFill>
                <a:latin typeface="Pristina"/>
                <a:cs typeface="Pristina"/>
              </a:rPr>
              <a:t>wants </a:t>
            </a:r>
            <a:r>
              <a:rPr sz="1900" spc="59" dirty="0">
                <a:solidFill>
                  <a:srgbClr val="006F32"/>
                </a:solidFill>
                <a:latin typeface="Pristina"/>
                <a:cs typeface="Pristina"/>
              </a:rPr>
              <a:t>to </a:t>
            </a:r>
            <a:r>
              <a:rPr sz="1900" spc="88" dirty="0">
                <a:solidFill>
                  <a:srgbClr val="006F32"/>
                </a:solidFill>
                <a:latin typeface="Pristina"/>
                <a:cs typeface="Pristina"/>
              </a:rPr>
              <a:t>send</a:t>
            </a:r>
            <a:r>
              <a:rPr sz="1900" spc="129" dirty="0">
                <a:solidFill>
                  <a:srgbClr val="006F32"/>
                </a:solidFill>
                <a:latin typeface="Pristina"/>
                <a:cs typeface="Pristina"/>
              </a:rPr>
              <a:t> </a:t>
            </a:r>
            <a:r>
              <a:rPr sz="1900" spc="118" dirty="0">
                <a:solidFill>
                  <a:srgbClr val="006F32"/>
                </a:solidFill>
                <a:latin typeface="Pristina"/>
                <a:cs typeface="Pristina"/>
              </a:rPr>
              <a:t>us</a:t>
            </a:r>
            <a:endParaRPr sz="1900" dirty="0">
              <a:latin typeface="Pristina"/>
              <a:cs typeface="Pristina"/>
            </a:endParaRPr>
          </a:p>
          <a:p>
            <a:pPr marL="181540" algn="just">
              <a:spcBef>
                <a:spcPts val="182"/>
              </a:spcBef>
            </a:pPr>
            <a:r>
              <a:rPr sz="1900" b="1" spc="100" dirty="0">
                <a:solidFill>
                  <a:srgbClr val="006F32"/>
                </a:solidFill>
                <a:latin typeface="Pristina"/>
                <a:cs typeface="Pristina"/>
              </a:rPr>
              <a:t>Thanks </a:t>
            </a:r>
            <a:r>
              <a:rPr sz="1900" b="1" spc="59" dirty="0">
                <a:solidFill>
                  <a:srgbClr val="006F32"/>
                </a:solidFill>
                <a:latin typeface="Pristina"/>
                <a:cs typeface="Pristina"/>
              </a:rPr>
              <a:t>be to</a:t>
            </a:r>
            <a:r>
              <a:rPr sz="1900" b="1" spc="229" dirty="0">
                <a:solidFill>
                  <a:srgbClr val="006F32"/>
                </a:solidFill>
                <a:latin typeface="Pristina"/>
                <a:cs typeface="Pristina"/>
              </a:rPr>
              <a:t> </a:t>
            </a:r>
            <a:r>
              <a:rPr sz="1900" b="1" spc="118" dirty="0">
                <a:solidFill>
                  <a:srgbClr val="006F32"/>
                </a:solidFill>
                <a:latin typeface="Pristina"/>
                <a:cs typeface="Pristina"/>
              </a:rPr>
              <a:t>God</a:t>
            </a:r>
            <a:endParaRPr sz="1900" dirty="0">
              <a:latin typeface="Pristina"/>
              <a:cs typeface="Pristi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1001" y="6705600"/>
            <a:ext cx="2324026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11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6037" y="1083296"/>
            <a:ext cx="6096000" cy="8191684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2" marR="506519" algn="just">
              <a:spcBef>
                <a:spcPts val="118"/>
              </a:spcBef>
            </a:pPr>
            <a:r>
              <a:rPr sz="2400" spc="82" dirty="0">
                <a:solidFill>
                  <a:srgbClr val="003F6F"/>
                </a:solidFill>
                <a:latin typeface="Pristina"/>
                <a:cs typeface="Pristina"/>
              </a:rPr>
              <a:t>May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we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live </a:t>
            </a:r>
            <a:r>
              <a:rPr sz="2400" spc="94" dirty="0">
                <a:solidFill>
                  <a:srgbClr val="003F6F"/>
                </a:solidFill>
                <a:latin typeface="Pristina"/>
                <a:cs typeface="Pristina"/>
              </a:rPr>
              <a:t>from </a:t>
            </a:r>
            <a:r>
              <a:rPr sz="2400" dirty="0">
                <a:solidFill>
                  <a:srgbClr val="003F6F"/>
                </a:solidFill>
                <a:latin typeface="Pristina"/>
                <a:cs typeface="Pristina"/>
              </a:rPr>
              <a:t>a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place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of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God’s </a:t>
            </a:r>
            <a:r>
              <a:rPr sz="2400" spc="118" dirty="0">
                <a:solidFill>
                  <a:srgbClr val="003F6F"/>
                </a:solidFill>
                <a:latin typeface="Pristina"/>
                <a:cs typeface="Pristina"/>
              </a:rPr>
              <a:t>compassionate </a:t>
            </a:r>
            <a:r>
              <a:rPr sz="2400" spc="129" dirty="0">
                <a:solidFill>
                  <a:srgbClr val="003F6F"/>
                </a:solidFill>
                <a:latin typeface="Pristina"/>
                <a:cs typeface="Pristina"/>
              </a:rPr>
              <a:t>presence 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shining through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us to </a:t>
            </a:r>
            <a:r>
              <a:rPr sz="2400" spc="94" dirty="0">
                <a:solidFill>
                  <a:srgbClr val="003F6F"/>
                </a:solidFill>
                <a:latin typeface="Pristina"/>
                <a:cs typeface="Pristina"/>
              </a:rPr>
              <a:t>warm </a:t>
            </a:r>
            <a:r>
              <a:rPr sz="2400" spc="82" dirty="0">
                <a:solidFill>
                  <a:srgbClr val="003F6F"/>
                </a:solidFill>
                <a:latin typeface="Pristina"/>
                <a:cs typeface="Pristina"/>
              </a:rPr>
              <a:t>all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those </a:t>
            </a:r>
            <a:r>
              <a:rPr sz="2400" spc="82" dirty="0">
                <a:solidFill>
                  <a:srgbClr val="003F6F"/>
                </a:solidFill>
                <a:latin typeface="Pristina"/>
                <a:cs typeface="Pristina"/>
              </a:rPr>
              <a:t>who are</a:t>
            </a:r>
            <a:r>
              <a:rPr sz="2400" spc="129" dirty="0">
                <a:solidFill>
                  <a:srgbClr val="003F6F"/>
                </a:solidFill>
                <a:latin typeface="Pristina"/>
                <a:cs typeface="Pristina"/>
              </a:rPr>
              <a:t> grieving.</a:t>
            </a:r>
            <a:endParaRPr sz="2400" dirty="0">
              <a:latin typeface="Pristina"/>
              <a:cs typeface="Pristina"/>
            </a:endParaRPr>
          </a:p>
          <a:p>
            <a:pPr algn="just"/>
            <a:endParaRPr sz="2400" dirty="0">
              <a:latin typeface="Times New Roman"/>
              <a:cs typeface="Times New Roman"/>
            </a:endParaRPr>
          </a:p>
          <a:p>
            <a:pPr marL="14942" marR="70972" algn="just"/>
            <a:r>
              <a:rPr sz="2400" spc="82" dirty="0" smtClean="0">
                <a:solidFill>
                  <a:srgbClr val="003F6F"/>
                </a:solidFill>
                <a:latin typeface="Pristina"/>
                <a:cs typeface="Pristina"/>
              </a:rPr>
              <a:t>May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we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live </a:t>
            </a:r>
            <a:r>
              <a:rPr sz="2400" spc="94" dirty="0">
                <a:solidFill>
                  <a:srgbClr val="003F6F"/>
                </a:solidFill>
                <a:latin typeface="Pristina"/>
                <a:cs typeface="Pristina"/>
              </a:rPr>
              <a:t>from </a:t>
            </a:r>
            <a:r>
              <a:rPr sz="2400" dirty="0">
                <a:solidFill>
                  <a:srgbClr val="003F6F"/>
                </a:solidFill>
                <a:latin typeface="Pristina"/>
                <a:cs typeface="Pristina"/>
              </a:rPr>
              <a:t>a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rhythm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of </a:t>
            </a:r>
            <a:r>
              <a:rPr sz="2400" spc="94" dirty="0">
                <a:solidFill>
                  <a:srgbClr val="003F6F"/>
                </a:solidFill>
                <a:latin typeface="Pristina"/>
                <a:cs typeface="Pristina"/>
              </a:rPr>
              <a:t>work </a:t>
            </a:r>
            <a:r>
              <a:rPr sz="2400" spc="88" dirty="0">
                <a:solidFill>
                  <a:srgbClr val="003F6F"/>
                </a:solidFill>
                <a:latin typeface="Pristina"/>
                <a:cs typeface="Pristina"/>
              </a:rPr>
              <a:t>and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rest, </a:t>
            </a:r>
            <a:r>
              <a:rPr sz="2400" spc="112" dirty="0">
                <a:solidFill>
                  <a:srgbClr val="003F6F"/>
                </a:solidFill>
                <a:latin typeface="Pristina"/>
                <a:cs typeface="Pristina"/>
              </a:rPr>
              <a:t>silence </a:t>
            </a:r>
            <a:r>
              <a:rPr sz="2400" spc="82" dirty="0">
                <a:solidFill>
                  <a:srgbClr val="003F6F"/>
                </a:solidFill>
                <a:latin typeface="Pristina"/>
                <a:cs typeface="Pristina"/>
              </a:rPr>
              <a:t>and </a:t>
            </a:r>
            <a:r>
              <a:rPr sz="2400" spc="129" dirty="0">
                <a:solidFill>
                  <a:srgbClr val="003F6F"/>
                </a:solidFill>
                <a:latin typeface="Pristina"/>
                <a:cs typeface="Pristina"/>
              </a:rPr>
              <a:t>word,  </a:t>
            </a:r>
            <a:r>
              <a:rPr sz="2400" spc="112" dirty="0">
                <a:solidFill>
                  <a:srgbClr val="003F6F"/>
                </a:solidFill>
                <a:latin typeface="Pristina"/>
                <a:cs typeface="Pristina"/>
              </a:rPr>
              <a:t>stillness </a:t>
            </a:r>
            <a:r>
              <a:rPr sz="2400" spc="82" dirty="0">
                <a:solidFill>
                  <a:srgbClr val="003F6F"/>
                </a:solidFill>
                <a:latin typeface="Pristina"/>
                <a:cs typeface="Pristina"/>
              </a:rPr>
              <a:t>and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action </a:t>
            </a:r>
            <a:r>
              <a:rPr sz="2400" dirty="0">
                <a:solidFill>
                  <a:srgbClr val="003F6F"/>
                </a:solidFill>
                <a:latin typeface="Pristina"/>
                <a:cs typeface="Pristina"/>
              </a:rPr>
              <a:t>–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gifts given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to </a:t>
            </a:r>
            <a:r>
              <a:rPr sz="2400" spc="82" dirty="0">
                <a:solidFill>
                  <a:srgbClr val="003F6F"/>
                </a:solidFill>
                <a:latin typeface="Pristina"/>
                <a:cs typeface="Pristina"/>
              </a:rPr>
              <a:t>the </a:t>
            </a:r>
            <a:r>
              <a:rPr sz="2400" spc="112" dirty="0">
                <a:solidFill>
                  <a:srgbClr val="003F6F"/>
                </a:solidFill>
                <a:latin typeface="Pristina"/>
                <a:cs typeface="Pristina"/>
              </a:rPr>
              <a:t>universe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by </a:t>
            </a:r>
            <a:r>
              <a:rPr sz="2400" spc="82" dirty="0">
                <a:solidFill>
                  <a:srgbClr val="003F6F"/>
                </a:solidFill>
                <a:latin typeface="Pristina"/>
                <a:cs typeface="Pristina"/>
              </a:rPr>
              <a:t>God for </a:t>
            </a:r>
            <a:r>
              <a:rPr sz="2400" spc="88" dirty="0">
                <a:solidFill>
                  <a:srgbClr val="003F6F"/>
                </a:solidFill>
                <a:latin typeface="Pristina"/>
                <a:cs typeface="Pristina"/>
              </a:rPr>
              <a:t>our  </a:t>
            </a:r>
            <a:r>
              <a:rPr sz="2400" spc="118" dirty="0">
                <a:solidFill>
                  <a:srgbClr val="003F6F"/>
                </a:solidFill>
                <a:latin typeface="Pristina"/>
                <a:cs typeface="Pristina"/>
              </a:rPr>
              <a:t>well-being.</a:t>
            </a:r>
            <a:endParaRPr sz="2400" dirty="0">
              <a:latin typeface="Pristina"/>
              <a:cs typeface="Pristina"/>
            </a:endParaRPr>
          </a:p>
          <a:p>
            <a:pPr marL="14942" marR="5977" algn="just"/>
            <a:r>
              <a:rPr sz="2400" spc="82" dirty="0" smtClean="0">
                <a:solidFill>
                  <a:srgbClr val="003F6F"/>
                </a:solidFill>
                <a:latin typeface="Pristina"/>
                <a:cs typeface="Pristina"/>
              </a:rPr>
              <a:t>May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we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live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as </a:t>
            </a:r>
            <a:r>
              <a:rPr sz="2400" spc="112" dirty="0">
                <a:solidFill>
                  <a:srgbClr val="003F6F"/>
                </a:solidFill>
                <a:latin typeface="Pristina"/>
                <a:cs typeface="Pristina"/>
              </a:rPr>
              <a:t>sacraments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of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God’s </a:t>
            </a:r>
            <a:r>
              <a:rPr sz="2400" spc="112" dirty="0">
                <a:solidFill>
                  <a:srgbClr val="003F6F"/>
                </a:solidFill>
                <a:latin typeface="Pristina"/>
                <a:cs typeface="Pristina"/>
              </a:rPr>
              <a:t>strength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to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those </a:t>
            </a:r>
            <a:r>
              <a:rPr sz="2400" spc="82" dirty="0">
                <a:solidFill>
                  <a:srgbClr val="003F6F"/>
                </a:solidFill>
                <a:latin typeface="Pristina"/>
                <a:cs typeface="Pristina"/>
              </a:rPr>
              <a:t>who </a:t>
            </a:r>
            <a:r>
              <a:rPr sz="2400" spc="129" dirty="0">
                <a:solidFill>
                  <a:srgbClr val="003F6F"/>
                </a:solidFill>
                <a:latin typeface="Pristina"/>
                <a:cs typeface="Pristina"/>
              </a:rPr>
              <a:t>grieve  </a:t>
            </a:r>
            <a:r>
              <a:rPr sz="2400" spc="82" dirty="0">
                <a:solidFill>
                  <a:srgbClr val="003F6F"/>
                </a:solidFill>
                <a:latin typeface="Pristina"/>
                <a:cs typeface="Pristina"/>
              </a:rPr>
              <a:t>May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we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live </a:t>
            </a:r>
            <a:r>
              <a:rPr sz="2400" spc="94" dirty="0">
                <a:solidFill>
                  <a:srgbClr val="003F6F"/>
                </a:solidFill>
                <a:latin typeface="Pristina"/>
                <a:cs typeface="Pristina"/>
              </a:rPr>
              <a:t>from </a:t>
            </a:r>
            <a:r>
              <a:rPr sz="2400" dirty="0">
                <a:solidFill>
                  <a:srgbClr val="003F6F"/>
                </a:solidFill>
                <a:latin typeface="Pristina"/>
                <a:cs typeface="Pristina"/>
              </a:rPr>
              <a:t>a </a:t>
            </a:r>
            <a:r>
              <a:rPr sz="2400" spc="94" dirty="0">
                <a:solidFill>
                  <a:srgbClr val="003F6F"/>
                </a:solidFill>
                <a:latin typeface="Pristina"/>
                <a:cs typeface="Pristina"/>
              </a:rPr>
              <a:t>deep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sense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of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God’s </a:t>
            </a:r>
            <a:r>
              <a:rPr sz="2400" spc="94" dirty="0">
                <a:solidFill>
                  <a:srgbClr val="003F6F"/>
                </a:solidFill>
                <a:latin typeface="Pristina"/>
                <a:cs typeface="Pristina"/>
              </a:rPr>
              <a:t>call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in </a:t>
            </a:r>
            <a:r>
              <a:rPr sz="2400" spc="82" dirty="0">
                <a:solidFill>
                  <a:srgbClr val="003F6F"/>
                </a:solidFill>
                <a:latin typeface="Pristina"/>
                <a:cs typeface="Pristina"/>
              </a:rPr>
              <a:t>our</a:t>
            </a:r>
            <a:r>
              <a:rPr sz="2400" spc="441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29" dirty="0">
                <a:solidFill>
                  <a:srgbClr val="003F6F"/>
                </a:solidFill>
                <a:latin typeface="Pristina"/>
                <a:cs typeface="Pristina"/>
              </a:rPr>
              <a:t>lives</a:t>
            </a:r>
            <a:endParaRPr sz="2400" dirty="0">
              <a:latin typeface="Pristina"/>
              <a:cs typeface="Pristina"/>
            </a:endParaRPr>
          </a:p>
          <a:p>
            <a:pPr algn="just"/>
            <a:endParaRPr sz="2400" dirty="0">
              <a:latin typeface="Times New Roman"/>
              <a:cs typeface="Times New Roman"/>
            </a:endParaRPr>
          </a:p>
          <a:p>
            <a:pPr marL="14942" algn="just"/>
            <a:r>
              <a:rPr sz="2400" spc="82" dirty="0" smtClean="0">
                <a:solidFill>
                  <a:srgbClr val="003F6F"/>
                </a:solidFill>
                <a:latin typeface="Pristina"/>
                <a:cs typeface="Pristina"/>
              </a:rPr>
              <a:t>May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we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live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by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being </a:t>
            </a:r>
            <a:r>
              <a:rPr sz="2400" spc="112" dirty="0">
                <a:solidFill>
                  <a:srgbClr val="003F6F"/>
                </a:solidFill>
                <a:latin typeface="Pristina"/>
                <a:cs typeface="Pristina"/>
              </a:rPr>
              <a:t>faithful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to </a:t>
            </a:r>
            <a:r>
              <a:rPr sz="2400" spc="82" dirty="0">
                <a:solidFill>
                  <a:srgbClr val="003F6F"/>
                </a:solidFill>
                <a:latin typeface="Pristina"/>
                <a:cs typeface="Pristina"/>
              </a:rPr>
              <a:t>our own</a:t>
            </a:r>
            <a:r>
              <a:rPr sz="2400" spc="153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29" dirty="0">
                <a:solidFill>
                  <a:srgbClr val="003F6F"/>
                </a:solidFill>
                <a:latin typeface="Pristina"/>
                <a:cs typeface="Pristina"/>
              </a:rPr>
              <a:t>journey</a:t>
            </a:r>
            <a:endParaRPr sz="2400" dirty="0">
              <a:latin typeface="Pristina"/>
              <a:cs typeface="Pristina"/>
            </a:endParaRPr>
          </a:p>
          <a:p>
            <a:pPr marL="14942" algn="just">
              <a:spcBef>
                <a:spcPts val="200"/>
              </a:spcBef>
            </a:pPr>
            <a:r>
              <a:rPr sz="2400" spc="82" dirty="0" smtClean="0">
                <a:solidFill>
                  <a:srgbClr val="003F6F"/>
                </a:solidFill>
                <a:latin typeface="Pristina"/>
                <a:cs typeface="Pristina"/>
              </a:rPr>
              <a:t>May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we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live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in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peace </a:t>
            </a:r>
            <a:r>
              <a:rPr sz="2400" spc="94" dirty="0">
                <a:solidFill>
                  <a:srgbClr val="003F6F"/>
                </a:solidFill>
                <a:latin typeface="Pristina"/>
                <a:cs typeface="Pristina"/>
              </a:rPr>
              <a:t>with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those </a:t>
            </a:r>
            <a:r>
              <a:rPr sz="2400" spc="82" dirty="0">
                <a:solidFill>
                  <a:srgbClr val="003F6F"/>
                </a:solidFill>
                <a:latin typeface="Pristina"/>
                <a:cs typeface="Pristina"/>
              </a:rPr>
              <a:t>who are </a:t>
            </a:r>
            <a:r>
              <a:rPr sz="2400" spc="112" dirty="0" smtClean="0">
                <a:solidFill>
                  <a:srgbClr val="003F6F"/>
                </a:solidFill>
                <a:latin typeface="Pristina"/>
                <a:cs typeface="Pristina"/>
              </a:rPr>
              <a:t>troubled </a:t>
            </a:r>
            <a:r>
              <a:rPr sz="2400" spc="82" dirty="0" smtClean="0">
                <a:solidFill>
                  <a:srgbClr val="003F6F"/>
                </a:solidFill>
                <a:latin typeface="Pristina"/>
                <a:cs typeface="Pristina"/>
              </a:rPr>
              <a:t>and</a:t>
            </a:r>
            <a:r>
              <a:rPr sz="2400" spc="59" dirty="0" smtClean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29" dirty="0">
                <a:solidFill>
                  <a:srgbClr val="003F6F"/>
                </a:solidFill>
                <a:latin typeface="Pristina"/>
                <a:cs typeface="Pristina"/>
              </a:rPr>
              <a:t>anxious</a:t>
            </a:r>
            <a:endParaRPr sz="2400" dirty="0">
              <a:latin typeface="Pristina"/>
              <a:cs typeface="Pristina"/>
            </a:endParaRPr>
          </a:p>
          <a:p>
            <a:pPr algn="just"/>
            <a:endParaRPr sz="2400" dirty="0">
              <a:latin typeface="Times New Roman"/>
              <a:cs typeface="Times New Roman"/>
            </a:endParaRPr>
          </a:p>
          <a:p>
            <a:pPr marL="14942" marR="81431" algn="just"/>
            <a:r>
              <a:rPr sz="2400" spc="82" dirty="0" smtClean="0">
                <a:solidFill>
                  <a:srgbClr val="003F6F"/>
                </a:solidFill>
                <a:latin typeface="Pristina"/>
                <a:cs typeface="Pristina"/>
              </a:rPr>
              <a:t>May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we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live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by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opening </a:t>
            </a:r>
            <a:r>
              <a:rPr sz="2400" spc="82" dirty="0">
                <a:solidFill>
                  <a:srgbClr val="003F6F"/>
                </a:solidFill>
                <a:latin typeface="Pristina"/>
                <a:cs typeface="Pristina"/>
              </a:rPr>
              <a:t>our </a:t>
            </a:r>
            <a:r>
              <a:rPr sz="2400" spc="118" dirty="0">
                <a:solidFill>
                  <a:srgbClr val="003F6F"/>
                </a:solidFill>
                <a:latin typeface="Pristina"/>
                <a:cs typeface="Pristina"/>
              </a:rPr>
              <a:t>loneliness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to </a:t>
            </a:r>
            <a:r>
              <a:rPr sz="2400" spc="82" dirty="0">
                <a:solidFill>
                  <a:srgbClr val="003F6F"/>
                </a:solidFill>
                <a:latin typeface="Pristina"/>
                <a:cs typeface="Pristina"/>
              </a:rPr>
              <a:t>God </a:t>
            </a:r>
            <a:r>
              <a:rPr sz="2400" spc="88" dirty="0">
                <a:solidFill>
                  <a:srgbClr val="003F6F"/>
                </a:solidFill>
                <a:latin typeface="Pristina"/>
                <a:cs typeface="Pristina"/>
              </a:rPr>
              <a:t>and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to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those </a:t>
            </a:r>
            <a:r>
              <a:rPr sz="2400" spc="129" dirty="0">
                <a:solidFill>
                  <a:srgbClr val="003F6F"/>
                </a:solidFill>
                <a:latin typeface="Pristina"/>
                <a:cs typeface="Pristina"/>
              </a:rPr>
              <a:t>with  </a:t>
            </a:r>
            <a:r>
              <a:rPr sz="2400" spc="94" dirty="0">
                <a:solidFill>
                  <a:srgbClr val="003F6F"/>
                </a:solidFill>
                <a:latin typeface="Pristina"/>
                <a:cs typeface="Pristina"/>
              </a:rPr>
              <a:t>whom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we </a:t>
            </a:r>
            <a:r>
              <a:rPr sz="2400" spc="82" dirty="0">
                <a:solidFill>
                  <a:srgbClr val="003F6F"/>
                </a:solidFill>
                <a:latin typeface="Pristina"/>
                <a:cs typeface="Pristina"/>
              </a:rPr>
              <a:t>can </a:t>
            </a:r>
            <a:r>
              <a:rPr sz="2400" spc="112" dirty="0">
                <a:solidFill>
                  <a:srgbClr val="003F6F"/>
                </a:solidFill>
                <a:latin typeface="Pristina"/>
                <a:cs typeface="Pristina"/>
              </a:rPr>
              <a:t>cultivate </a:t>
            </a:r>
            <a:r>
              <a:rPr sz="2400" dirty="0">
                <a:solidFill>
                  <a:srgbClr val="003F6F"/>
                </a:solidFill>
                <a:latin typeface="Pristina"/>
                <a:cs typeface="Pristina"/>
              </a:rPr>
              <a:t>a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healthy</a:t>
            </a:r>
            <a:r>
              <a:rPr sz="2400" spc="124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29" dirty="0">
                <a:solidFill>
                  <a:srgbClr val="003F6F"/>
                </a:solidFill>
                <a:latin typeface="Pristina"/>
                <a:cs typeface="Pristina"/>
              </a:rPr>
              <a:t>interdependence</a:t>
            </a:r>
            <a:endParaRPr sz="2400" dirty="0">
              <a:latin typeface="Pristina"/>
              <a:cs typeface="Pristina"/>
            </a:endParaRPr>
          </a:p>
          <a:p>
            <a:pPr algn="just"/>
            <a:endParaRPr sz="2400" dirty="0">
              <a:latin typeface="Times New Roman"/>
              <a:cs typeface="Times New Roman"/>
            </a:endParaRPr>
          </a:p>
          <a:p>
            <a:pPr marL="14942" algn="just"/>
            <a:r>
              <a:rPr sz="2400" spc="82" dirty="0" smtClean="0">
                <a:solidFill>
                  <a:srgbClr val="003F6F"/>
                </a:solidFill>
                <a:latin typeface="Pristina"/>
                <a:cs typeface="Pristina"/>
              </a:rPr>
              <a:t>May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we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live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by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being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changed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by </a:t>
            </a:r>
            <a:r>
              <a:rPr sz="2400" spc="82" dirty="0">
                <a:solidFill>
                  <a:srgbClr val="003F6F"/>
                </a:solidFill>
                <a:latin typeface="Pristina"/>
                <a:cs typeface="Pristina"/>
              </a:rPr>
              <a:t>our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journey</a:t>
            </a:r>
            <a:r>
              <a:rPr sz="2400" spc="141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dirty="0">
                <a:solidFill>
                  <a:srgbClr val="003F6F"/>
                </a:solidFill>
                <a:latin typeface="Pristina"/>
                <a:cs typeface="Pristina"/>
              </a:rPr>
              <a:t>–</a:t>
            </a:r>
            <a:endParaRPr sz="2400" dirty="0">
              <a:latin typeface="Pristina"/>
              <a:cs typeface="Pristina"/>
            </a:endParaRPr>
          </a:p>
          <a:p>
            <a:pPr marL="14942" algn="just">
              <a:spcBef>
                <a:spcPts val="200"/>
              </a:spcBef>
            </a:pPr>
            <a:r>
              <a:rPr sz="2400" spc="112" dirty="0">
                <a:solidFill>
                  <a:srgbClr val="003F6F"/>
                </a:solidFill>
                <a:latin typeface="Pristina"/>
                <a:cs typeface="Pristina"/>
              </a:rPr>
              <a:t>becoming</a:t>
            </a:r>
            <a:r>
              <a:rPr sz="2400" spc="265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12" dirty="0">
                <a:solidFill>
                  <a:srgbClr val="003F6F"/>
                </a:solidFill>
                <a:latin typeface="Pristina"/>
                <a:cs typeface="Pristina"/>
              </a:rPr>
              <a:t>completely</a:t>
            </a:r>
            <a:r>
              <a:rPr sz="2400" spc="269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65" dirty="0">
                <a:solidFill>
                  <a:srgbClr val="003F6F"/>
                </a:solidFill>
                <a:latin typeface="Pristina"/>
                <a:cs typeface="Pristina"/>
              </a:rPr>
              <a:t>at</a:t>
            </a:r>
            <a:r>
              <a:rPr sz="2400" spc="265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peace</a:t>
            </a:r>
            <a:r>
              <a:rPr sz="2400" spc="276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94" dirty="0">
                <a:solidFill>
                  <a:srgbClr val="003F6F"/>
                </a:solidFill>
                <a:latin typeface="Pristina"/>
                <a:cs typeface="Pristina"/>
              </a:rPr>
              <a:t>with</a:t>
            </a:r>
            <a:r>
              <a:rPr sz="2400" spc="265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12" dirty="0">
                <a:solidFill>
                  <a:srgbClr val="003F6F"/>
                </a:solidFill>
                <a:latin typeface="Pristina"/>
                <a:cs typeface="Pristina"/>
              </a:rPr>
              <a:t>ourselves</a:t>
            </a:r>
            <a:r>
              <a:rPr sz="2400" spc="269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88" dirty="0">
                <a:solidFill>
                  <a:srgbClr val="003F6F"/>
                </a:solidFill>
                <a:latin typeface="Pristina"/>
                <a:cs typeface="Pristina"/>
              </a:rPr>
              <a:t>and</a:t>
            </a:r>
            <a:r>
              <a:rPr sz="2400" spc="265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00" dirty="0">
                <a:solidFill>
                  <a:srgbClr val="003F6F"/>
                </a:solidFill>
                <a:latin typeface="Pristina"/>
                <a:cs typeface="Pristina"/>
              </a:rPr>
              <a:t>with</a:t>
            </a:r>
            <a:r>
              <a:rPr sz="2400" spc="265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29" dirty="0">
                <a:solidFill>
                  <a:srgbClr val="003F6F"/>
                </a:solidFill>
                <a:latin typeface="Pristina"/>
                <a:cs typeface="Pristina"/>
              </a:rPr>
              <a:t>God.</a:t>
            </a:r>
            <a:endParaRPr sz="2000" dirty="0">
              <a:latin typeface="Pristina"/>
              <a:cs typeface="Pristin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599"/>
            <a:ext cx="2438400" cy="854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446" y="457200"/>
            <a:ext cx="6679474" cy="906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914400"/>
            <a:ext cx="5422944" cy="6279959"/>
          </a:xfrm>
          <a:prstGeom prst="rect">
            <a:avLst/>
          </a:prstGeom>
        </p:spPr>
        <p:txBody>
          <a:bodyPr vert="horz" wrap="square" lIns="0" tIns="14194" rIns="0" bIns="0" rtlCol="0">
            <a:spAutoFit/>
          </a:bodyPr>
          <a:lstStyle/>
          <a:p>
            <a:pPr marL="14942" marR="1107916" indent="-747">
              <a:lnSpc>
                <a:spcPct val="109100"/>
              </a:lnSpc>
              <a:spcBef>
                <a:spcPts val="112"/>
              </a:spcBef>
            </a:pPr>
            <a:r>
              <a:rPr sz="3200" b="1" dirty="0" smtClean="0">
                <a:solidFill>
                  <a:srgbClr val="7030A0"/>
                </a:solidFill>
                <a:latin typeface="Pristina"/>
                <a:cs typeface="Pristina"/>
              </a:rPr>
              <a:t>Loss makes artists of us all  </a:t>
            </a:r>
            <a:r>
              <a:rPr lang="en-US" sz="3200" b="1" dirty="0" smtClean="0">
                <a:solidFill>
                  <a:srgbClr val="7030A0"/>
                </a:solidFill>
                <a:latin typeface="Pristina"/>
                <a:cs typeface="Pristina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Pristina"/>
                <a:cs typeface="Pristina"/>
              </a:rPr>
            </a:br>
            <a:r>
              <a:rPr sz="3200" b="1" dirty="0" smtClean="0">
                <a:solidFill>
                  <a:srgbClr val="7030A0"/>
                </a:solidFill>
                <a:latin typeface="Pristina"/>
                <a:cs typeface="Pristina"/>
              </a:rPr>
              <a:t>as we weave new patterns</a:t>
            </a:r>
            <a:endParaRPr sz="3200" dirty="0" smtClean="0">
              <a:solidFill>
                <a:srgbClr val="7030A0"/>
              </a:solidFill>
              <a:latin typeface="Pristina"/>
              <a:cs typeface="Pristina"/>
            </a:endParaRPr>
          </a:p>
          <a:p>
            <a:pPr marL="14942">
              <a:spcBef>
                <a:spcPts val="212"/>
              </a:spcBef>
            </a:pPr>
            <a:r>
              <a:rPr sz="3200" b="1" dirty="0" smtClean="0">
                <a:solidFill>
                  <a:srgbClr val="7030A0"/>
                </a:solidFill>
                <a:latin typeface="Pristina"/>
                <a:cs typeface="Pristina"/>
              </a:rPr>
              <a:t>in the fabric of our lives.</a:t>
            </a:r>
            <a:endParaRPr sz="3200" dirty="0" smtClean="0">
              <a:solidFill>
                <a:srgbClr val="7030A0"/>
              </a:solidFill>
              <a:latin typeface="Pristina"/>
              <a:cs typeface="Pristina"/>
            </a:endParaRPr>
          </a:p>
          <a:p>
            <a:pPr>
              <a:spcBef>
                <a:spcPts val="24"/>
              </a:spcBef>
            </a:pPr>
            <a:endParaRPr sz="4800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14942" marR="400434">
              <a:lnSpc>
                <a:spcPct val="109400"/>
              </a:lnSpc>
              <a:spcBef>
                <a:spcPts val="6"/>
              </a:spcBef>
            </a:pPr>
            <a:r>
              <a:rPr sz="3200" b="1" dirty="0" smtClean="0">
                <a:solidFill>
                  <a:srgbClr val="7030A0"/>
                </a:solidFill>
                <a:latin typeface="Pristina"/>
                <a:cs typeface="Pristina"/>
              </a:rPr>
              <a:t>Respond to those who are grieving  with as much loving heart</a:t>
            </a:r>
            <a:endParaRPr sz="3200" dirty="0" smtClean="0">
              <a:solidFill>
                <a:srgbClr val="7030A0"/>
              </a:solidFill>
              <a:latin typeface="Pristina"/>
              <a:cs typeface="Pristina"/>
            </a:endParaRPr>
          </a:p>
          <a:p>
            <a:pPr marL="14942">
              <a:spcBef>
                <a:spcPts val="212"/>
              </a:spcBef>
            </a:pPr>
            <a:r>
              <a:rPr sz="3200" b="1" dirty="0" smtClean="0">
                <a:solidFill>
                  <a:srgbClr val="7030A0"/>
                </a:solidFill>
                <a:latin typeface="Pristina"/>
                <a:cs typeface="Pristina"/>
              </a:rPr>
              <a:t>and compassionate presence as possible</a:t>
            </a:r>
            <a:endParaRPr sz="3200" dirty="0" smtClean="0">
              <a:solidFill>
                <a:srgbClr val="7030A0"/>
              </a:solidFill>
              <a:latin typeface="Pristina"/>
              <a:cs typeface="Pristina"/>
            </a:endParaRPr>
          </a:p>
          <a:p>
            <a:pPr>
              <a:lnSpc>
                <a:spcPct val="100000"/>
              </a:lnSpc>
            </a:pPr>
            <a:endParaRPr sz="3600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14942" marR="41836">
              <a:lnSpc>
                <a:spcPct val="109200"/>
              </a:lnSpc>
              <a:spcBef>
                <a:spcPts val="1441"/>
              </a:spcBef>
            </a:pPr>
            <a:r>
              <a:rPr sz="3200" b="1" dirty="0" smtClean="0">
                <a:solidFill>
                  <a:srgbClr val="7030A0"/>
                </a:solidFill>
                <a:latin typeface="Pristina"/>
                <a:cs typeface="Pristina"/>
              </a:rPr>
              <a:t>There is not always a solution to grief  </a:t>
            </a:r>
            <a:r>
              <a:rPr lang="en-US" sz="3200" b="1" dirty="0" smtClean="0">
                <a:solidFill>
                  <a:srgbClr val="7030A0"/>
                </a:solidFill>
                <a:latin typeface="Pristina"/>
                <a:cs typeface="Pristina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Pristina"/>
                <a:cs typeface="Pristina"/>
              </a:rPr>
            </a:br>
            <a:r>
              <a:rPr sz="3200" b="1" dirty="0" smtClean="0">
                <a:solidFill>
                  <a:srgbClr val="7030A0"/>
                </a:solidFill>
                <a:latin typeface="Pristina"/>
                <a:cs typeface="Pristina"/>
              </a:rPr>
              <a:t>and loss, but there is always a possible  response</a:t>
            </a:r>
            <a:r>
              <a:rPr sz="2800" b="1" dirty="0" smtClean="0">
                <a:solidFill>
                  <a:srgbClr val="7030A0"/>
                </a:solidFill>
                <a:latin typeface="Pristina"/>
                <a:cs typeface="Pristina"/>
              </a:rPr>
              <a:t>.</a:t>
            </a:r>
            <a:endParaRPr sz="2800" dirty="0">
              <a:solidFill>
                <a:srgbClr val="7030A0"/>
              </a:solidFill>
              <a:latin typeface="Pristina"/>
              <a:cs typeface="Pristi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13</a:t>
            </a:fld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942" y="7401639"/>
            <a:ext cx="5642203" cy="1818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300" y="8915400"/>
            <a:ext cx="4575735" cy="425456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747" algn="ctr">
              <a:lnSpc>
                <a:spcPts val="1659"/>
              </a:lnSpc>
              <a:spcBef>
                <a:spcPts val="118"/>
              </a:spcBef>
            </a:pPr>
            <a:r>
              <a:rPr sz="1412" i="1" dirty="0">
                <a:solidFill>
                  <a:srgbClr val="B08C20"/>
                </a:solidFill>
                <a:latin typeface="Monotype Corsiva"/>
                <a:cs typeface="Monotype Corsiva"/>
              </a:rPr>
              <a:t>Mercy Congregational </a:t>
            </a:r>
            <a:r>
              <a:rPr sz="1412" i="1" spc="-6" dirty="0">
                <a:solidFill>
                  <a:srgbClr val="B08C20"/>
                </a:solidFill>
                <a:latin typeface="Monotype Corsiva"/>
                <a:cs typeface="Monotype Corsiva"/>
              </a:rPr>
              <a:t>Leadership</a:t>
            </a:r>
            <a:r>
              <a:rPr sz="1412" i="1" spc="-12" dirty="0">
                <a:solidFill>
                  <a:srgbClr val="B08C20"/>
                </a:solidFill>
                <a:latin typeface="Monotype Corsiva"/>
                <a:cs typeface="Monotype Corsiva"/>
              </a:rPr>
              <a:t> </a:t>
            </a:r>
            <a:r>
              <a:rPr sz="1412" i="1" dirty="0">
                <a:solidFill>
                  <a:srgbClr val="B08C20"/>
                </a:solidFill>
                <a:latin typeface="Monotype Corsiva"/>
                <a:cs typeface="Monotype Corsiva"/>
              </a:rPr>
              <a:t>Team</a:t>
            </a:r>
            <a:endParaRPr sz="1412">
              <a:latin typeface="Monotype Corsiva"/>
              <a:cs typeface="Monotype Corsiva"/>
            </a:endParaRPr>
          </a:p>
          <a:p>
            <a:pPr algn="ctr">
              <a:lnSpc>
                <a:spcPts val="1518"/>
              </a:lnSpc>
            </a:pPr>
            <a:r>
              <a:rPr sz="1294" i="1" spc="-6" dirty="0">
                <a:solidFill>
                  <a:srgbClr val="B08C20"/>
                </a:solidFill>
                <a:latin typeface="Monotype Corsiva"/>
                <a:cs typeface="Monotype Corsiva"/>
              </a:rPr>
              <a:t>Rachamim, 13/14 Moyle Park, Convent Road, Clondalkin, Dublin 22,</a:t>
            </a:r>
            <a:r>
              <a:rPr sz="1294" i="1" spc="188" dirty="0">
                <a:solidFill>
                  <a:srgbClr val="B08C20"/>
                </a:solidFill>
                <a:latin typeface="Monotype Corsiva"/>
                <a:cs typeface="Monotype Corsiva"/>
              </a:rPr>
              <a:t> </a:t>
            </a:r>
            <a:r>
              <a:rPr sz="1294" i="1" spc="-6" dirty="0">
                <a:solidFill>
                  <a:srgbClr val="B08C20"/>
                </a:solidFill>
                <a:latin typeface="Monotype Corsiva"/>
                <a:cs typeface="Monotype Corsiva"/>
              </a:rPr>
              <a:t>Ireland.</a:t>
            </a:r>
            <a:endParaRPr sz="1294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97391" y="7212106"/>
            <a:ext cx="1129552" cy="1703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14</a:t>
            </a:fld>
            <a:endParaRPr dirty="0"/>
          </a:p>
        </p:txBody>
      </p:sp>
      <p:sp>
        <p:nvSpPr>
          <p:cNvPr id="5" name="object 4"/>
          <p:cNvSpPr/>
          <p:nvPr/>
        </p:nvSpPr>
        <p:spPr>
          <a:xfrm>
            <a:off x="490367" y="1447800"/>
            <a:ext cx="59436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softEdge rad="571500"/>
          </a:effectLst>
        </p:spPr>
        <p:txBody>
          <a:bodyPr wrap="square" lIns="0" tIns="0" rIns="0" bIns="0" rtlCol="0"/>
          <a:lstStyle/>
          <a:p>
            <a:endParaRPr sz="2522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668" y="1178940"/>
            <a:ext cx="4879386" cy="462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3" name="object 3"/>
          <p:cNvSpPr/>
          <p:nvPr/>
        </p:nvSpPr>
        <p:spPr>
          <a:xfrm>
            <a:off x="3040829" y="1169580"/>
            <a:ext cx="609599" cy="627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4" name="object 4"/>
          <p:cNvSpPr/>
          <p:nvPr/>
        </p:nvSpPr>
        <p:spPr>
          <a:xfrm>
            <a:off x="3718561" y="1330945"/>
            <a:ext cx="1154653" cy="376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5" name="object 5"/>
          <p:cNvSpPr/>
          <p:nvPr/>
        </p:nvSpPr>
        <p:spPr>
          <a:xfrm>
            <a:off x="3403001" y="2083981"/>
            <a:ext cx="609600" cy="627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6" name="object 6"/>
          <p:cNvSpPr/>
          <p:nvPr/>
        </p:nvSpPr>
        <p:spPr>
          <a:xfrm>
            <a:off x="3994672" y="2245346"/>
            <a:ext cx="1835972" cy="376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7" name="object 7"/>
          <p:cNvSpPr/>
          <p:nvPr/>
        </p:nvSpPr>
        <p:spPr>
          <a:xfrm>
            <a:off x="5837817" y="1915444"/>
            <a:ext cx="717176" cy="986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9" name="object 9"/>
          <p:cNvSpPr/>
          <p:nvPr/>
        </p:nvSpPr>
        <p:spPr>
          <a:xfrm>
            <a:off x="1524000" y="6734334"/>
            <a:ext cx="3856107" cy="2595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10" name="object 10"/>
          <p:cNvSpPr/>
          <p:nvPr/>
        </p:nvSpPr>
        <p:spPr>
          <a:xfrm>
            <a:off x="2996900" y="7229886"/>
            <a:ext cx="645459" cy="182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11" name="object 11"/>
          <p:cNvSpPr/>
          <p:nvPr/>
        </p:nvSpPr>
        <p:spPr>
          <a:xfrm>
            <a:off x="1426285" y="7584889"/>
            <a:ext cx="3861995" cy="2438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12" name="object 12"/>
          <p:cNvSpPr/>
          <p:nvPr/>
        </p:nvSpPr>
        <p:spPr>
          <a:xfrm>
            <a:off x="2479639" y="8597554"/>
            <a:ext cx="1785768" cy="2474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13" name="object 13"/>
          <p:cNvSpPr/>
          <p:nvPr/>
        </p:nvSpPr>
        <p:spPr>
          <a:xfrm>
            <a:off x="1694328" y="8956143"/>
            <a:ext cx="3417346" cy="2438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2</a:t>
            </a:fld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2424698" y="5708824"/>
            <a:ext cx="2057400" cy="42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Centrepiece</a:t>
            </a:r>
            <a:endParaRPr lang="en-IE" b="1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3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433754" y="819365"/>
            <a:ext cx="4059518" cy="376419"/>
          </a:xfrm>
          <a:prstGeom prst="rect">
            <a:avLst/>
          </a:prstGeom>
        </p:spPr>
        <p:txBody>
          <a:bodyPr vert="horz" wrap="square" lIns="0" tIns="14194" rIns="0" bIns="0" rtlCol="0">
            <a:spAutoFit/>
          </a:bodyPr>
          <a:lstStyle/>
          <a:p>
            <a:pPr marL="14942">
              <a:spcBef>
                <a:spcPts val="112"/>
              </a:spcBef>
            </a:pPr>
            <a:r>
              <a:rPr sz="2353" b="1" spc="153" dirty="0">
                <a:solidFill>
                  <a:srgbClr val="003F6F"/>
                </a:solidFill>
                <a:latin typeface="Pristina"/>
                <a:cs typeface="Pristina"/>
              </a:rPr>
              <a:t>Welcome </a:t>
            </a:r>
            <a:r>
              <a:rPr sz="2353" b="1" spc="112" dirty="0">
                <a:solidFill>
                  <a:srgbClr val="003F6F"/>
                </a:solidFill>
                <a:latin typeface="Pristina"/>
                <a:cs typeface="Pristina"/>
              </a:rPr>
              <a:t>and </a:t>
            </a:r>
            <a:r>
              <a:rPr sz="2353" b="1" spc="153" dirty="0">
                <a:solidFill>
                  <a:srgbClr val="003F6F"/>
                </a:solidFill>
                <a:latin typeface="Pristina"/>
                <a:cs typeface="Pristina"/>
              </a:rPr>
              <a:t>Invitation </a:t>
            </a:r>
            <a:r>
              <a:rPr sz="2353" b="1" spc="88" dirty="0">
                <a:solidFill>
                  <a:srgbClr val="003F6F"/>
                </a:solidFill>
                <a:latin typeface="Pristina"/>
                <a:cs typeface="Pristina"/>
              </a:rPr>
              <a:t>to</a:t>
            </a:r>
            <a:r>
              <a:rPr sz="2353" b="1" spc="441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353" b="1" spc="171" dirty="0">
                <a:solidFill>
                  <a:srgbClr val="003F6F"/>
                </a:solidFill>
                <a:latin typeface="Pristina"/>
                <a:cs typeface="Pristina"/>
              </a:rPr>
              <a:t>Prayer</a:t>
            </a:r>
            <a:endParaRPr sz="2353" dirty="0">
              <a:latin typeface="Pristina"/>
              <a:cs typeface="Pristi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1059" y="1593916"/>
            <a:ext cx="2386105" cy="449693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2">
              <a:spcBef>
                <a:spcPts val="118"/>
              </a:spcBef>
            </a:pPr>
            <a:r>
              <a:rPr sz="2824" b="0" i="0" spc="165" dirty="0">
                <a:solidFill>
                  <a:srgbClr val="BD9623"/>
                </a:solidFill>
                <a:latin typeface="Pristina"/>
                <a:cs typeface="Pristina"/>
              </a:rPr>
              <a:t>words </a:t>
            </a:r>
            <a:r>
              <a:rPr sz="2824" b="0" i="0" spc="106" dirty="0">
                <a:solidFill>
                  <a:srgbClr val="BD9623"/>
                </a:solidFill>
                <a:latin typeface="Pristina"/>
                <a:cs typeface="Pristina"/>
              </a:rPr>
              <a:t>of</a:t>
            </a:r>
            <a:r>
              <a:rPr sz="2824" b="0" i="0" spc="-76" dirty="0">
                <a:solidFill>
                  <a:srgbClr val="BD9623"/>
                </a:solidFill>
                <a:latin typeface="Pristina"/>
                <a:cs typeface="Pristina"/>
              </a:rPr>
              <a:t> </a:t>
            </a:r>
            <a:r>
              <a:rPr sz="2824" b="0" i="0" spc="212" dirty="0">
                <a:solidFill>
                  <a:srgbClr val="BD9623"/>
                </a:solidFill>
                <a:latin typeface="Pristina"/>
                <a:cs typeface="Pristina"/>
              </a:rPr>
              <a:t>welcome</a:t>
            </a:r>
            <a:endParaRPr sz="2824" i="0" dirty="0">
              <a:latin typeface="Pristina"/>
              <a:cs typeface="Pristi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3860" y="2441741"/>
            <a:ext cx="6096000" cy="6473458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2">
              <a:spcBef>
                <a:spcPts val="118"/>
              </a:spcBef>
            </a:pPr>
            <a:r>
              <a:rPr sz="2118" b="1" spc="129" dirty="0">
                <a:solidFill>
                  <a:srgbClr val="003F6F"/>
                </a:solidFill>
                <a:latin typeface="Pristina"/>
                <a:cs typeface="Pristina"/>
              </a:rPr>
              <a:t>Opening</a:t>
            </a:r>
            <a:r>
              <a:rPr sz="2118" b="1" spc="312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118" b="1" spc="153" dirty="0">
                <a:solidFill>
                  <a:srgbClr val="003F6F"/>
                </a:solidFill>
                <a:latin typeface="Pristina"/>
                <a:cs typeface="Pristina"/>
              </a:rPr>
              <a:t>Prayer:</a:t>
            </a:r>
            <a:endParaRPr sz="2118" dirty="0">
              <a:latin typeface="Pristina"/>
              <a:cs typeface="Pristina"/>
            </a:endParaRPr>
          </a:p>
          <a:p>
            <a:pPr marL="14942" marR="105338" algn="just">
              <a:lnSpc>
                <a:spcPct val="109200"/>
              </a:lnSpc>
              <a:spcBef>
                <a:spcPts val="2164"/>
              </a:spcBef>
            </a:pP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God </a:t>
            </a:r>
            <a:r>
              <a:rPr sz="2400" spc="76" dirty="0">
                <a:solidFill>
                  <a:srgbClr val="003F6F"/>
                </a:solidFill>
                <a:latin typeface="Pristina"/>
                <a:cs typeface="Pristina"/>
              </a:rPr>
              <a:t>of </a:t>
            </a:r>
            <a:r>
              <a:rPr sz="2400" spc="118" dirty="0">
                <a:solidFill>
                  <a:srgbClr val="003F6F"/>
                </a:solidFill>
                <a:latin typeface="Pristina"/>
                <a:cs typeface="Pristina"/>
              </a:rPr>
              <a:t>Love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and </a:t>
            </a:r>
            <a:r>
              <a:rPr sz="2400" spc="124" dirty="0">
                <a:solidFill>
                  <a:srgbClr val="003F6F"/>
                </a:solidFill>
                <a:latin typeface="Pristina"/>
                <a:cs typeface="Pristina"/>
              </a:rPr>
              <a:t>Hope,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you are </a:t>
            </a:r>
            <a:r>
              <a:rPr sz="2400" spc="118" dirty="0">
                <a:solidFill>
                  <a:srgbClr val="003F6F"/>
                </a:solidFill>
                <a:latin typeface="Pristina"/>
                <a:cs typeface="Pristina"/>
              </a:rPr>
              <a:t>with </a:t>
            </a:r>
            <a:r>
              <a:rPr sz="2400" spc="76" dirty="0">
                <a:solidFill>
                  <a:srgbClr val="003F6F"/>
                </a:solidFill>
                <a:latin typeface="Pristina"/>
                <a:cs typeface="Pristina"/>
              </a:rPr>
              <a:t>us </a:t>
            </a:r>
            <a:r>
              <a:rPr sz="2400" spc="159" dirty="0">
                <a:solidFill>
                  <a:srgbClr val="003F6F"/>
                </a:solidFill>
                <a:latin typeface="Pristina"/>
                <a:cs typeface="Pristina"/>
              </a:rPr>
              <a:t>always  </a:t>
            </a:r>
            <a:r>
              <a:rPr sz="2400" spc="76" dirty="0">
                <a:solidFill>
                  <a:srgbClr val="003F6F"/>
                </a:solidFill>
                <a:latin typeface="Pristina"/>
                <a:cs typeface="Pristina"/>
              </a:rPr>
              <a:t>as we </a:t>
            </a:r>
            <a:r>
              <a:rPr sz="2400" spc="124" dirty="0">
                <a:solidFill>
                  <a:srgbClr val="003F6F"/>
                </a:solidFill>
                <a:latin typeface="Pristina"/>
                <a:cs typeface="Pristina"/>
              </a:rPr>
              <a:t>cross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the </a:t>
            </a:r>
            <a:r>
              <a:rPr sz="2400" spc="129" dirty="0">
                <a:solidFill>
                  <a:srgbClr val="003F6F"/>
                </a:solidFill>
                <a:latin typeface="Pristina"/>
                <a:cs typeface="Pristina"/>
              </a:rPr>
              <a:t>rivers </a:t>
            </a:r>
            <a:r>
              <a:rPr sz="2400" spc="76" dirty="0">
                <a:solidFill>
                  <a:srgbClr val="003F6F"/>
                </a:solidFill>
                <a:latin typeface="Pristina"/>
                <a:cs typeface="Pristina"/>
              </a:rPr>
              <a:t>of </a:t>
            </a:r>
            <a:r>
              <a:rPr sz="2400" spc="124" dirty="0">
                <a:solidFill>
                  <a:srgbClr val="003F6F"/>
                </a:solidFill>
                <a:latin typeface="Pristina"/>
                <a:cs typeface="Pristina"/>
              </a:rPr>
              <a:t>life. </a:t>
            </a:r>
            <a:r>
              <a:rPr sz="2400" spc="76" dirty="0">
                <a:solidFill>
                  <a:srgbClr val="003F6F"/>
                </a:solidFill>
                <a:latin typeface="Pristina"/>
                <a:cs typeface="Pristina"/>
              </a:rPr>
              <a:t>We </a:t>
            </a:r>
            <a:r>
              <a:rPr sz="2400" spc="124" dirty="0">
                <a:solidFill>
                  <a:srgbClr val="003F6F"/>
                </a:solidFill>
                <a:latin typeface="Pristina"/>
                <a:cs typeface="Pristina"/>
              </a:rPr>
              <a:t>carry </a:t>
            </a:r>
            <a:r>
              <a:rPr sz="2400" spc="118" dirty="0">
                <a:solidFill>
                  <a:srgbClr val="003F6F"/>
                </a:solidFill>
                <a:latin typeface="Pristina"/>
                <a:cs typeface="Pristina"/>
              </a:rPr>
              <a:t>with </a:t>
            </a:r>
            <a:r>
              <a:rPr sz="2400" spc="159" dirty="0">
                <a:solidFill>
                  <a:srgbClr val="003F6F"/>
                </a:solidFill>
                <a:latin typeface="Pristina"/>
                <a:cs typeface="Pristina"/>
              </a:rPr>
              <a:t>us  </a:t>
            </a:r>
            <a:r>
              <a:rPr sz="2400" spc="134" dirty="0">
                <a:solidFill>
                  <a:srgbClr val="003F6F"/>
                </a:solidFill>
                <a:latin typeface="Pristina"/>
                <a:cs typeface="Pristina"/>
              </a:rPr>
              <a:t>wisdom, </a:t>
            </a:r>
            <a:r>
              <a:rPr sz="2400" spc="129" dirty="0">
                <a:solidFill>
                  <a:srgbClr val="003F6F"/>
                </a:solidFill>
                <a:latin typeface="Pristina"/>
                <a:cs typeface="Pristina"/>
              </a:rPr>
              <a:t>values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and the </a:t>
            </a:r>
            <a:r>
              <a:rPr sz="2400" spc="134" dirty="0">
                <a:solidFill>
                  <a:srgbClr val="003F6F"/>
                </a:solidFill>
                <a:latin typeface="Pristina"/>
                <a:cs typeface="Pristina"/>
              </a:rPr>
              <a:t>capacity </a:t>
            </a:r>
            <a:r>
              <a:rPr sz="2400" spc="76" dirty="0">
                <a:solidFill>
                  <a:srgbClr val="003F6F"/>
                </a:solidFill>
                <a:latin typeface="Pristina"/>
                <a:cs typeface="Pristina"/>
              </a:rPr>
              <a:t>to</a:t>
            </a:r>
            <a:r>
              <a:rPr sz="2400" spc="276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59" dirty="0">
                <a:solidFill>
                  <a:srgbClr val="003F6F"/>
                </a:solidFill>
                <a:latin typeface="Pristina"/>
                <a:cs typeface="Pristina"/>
              </a:rPr>
              <a:t>wonder.</a:t>
            </a:r>
            <a:endParaRPr sz="2400" dirty="0">
              <a:latin typeface="Pristina"/>
              <a:cs typeface="Pristina"/>
            </a:endParaRPr>
          </a:p>
          <a:p>
            <a:pPr>
              <a:spcBef>
                <a:spcPts val="3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4942" algn="just"/>
            <a:r>
              <a:rPr sz="2400" spc="76" dirty="0">
                <a:solidFill>
                  <a:srgbClr val="003F6F"/>
                </a:solidFill>
                <a:latin typeface="Pristina"/>
                <a:cs typeface="Pristina"/>
              </a:rPr>
              <a:t>We </a:t>
            </a:r>
            <a:r>
              <a:rPr sz="2400" spc="129" dirty="0">
                <a:solidFill>
                  <a:srgbClr val="003F6F"/>
                </a:solidFill>
                <a:latin typeface="Pristina"/>
                <a:cs typeface="Pristina"/>
              </a:rPr>
              <a:t>gather </a:t>
            </a:r>
            <a:r>
              <a:rPr sz="2400" spc="118" dirty="0">
                <a:solidFill>
                  <a:srgbClr val="003F6F"/>
                </a:solidFill>
                <a:latin typeface="Pristina"/>
                <a:cs typeface="Pristina"/>
              </a:rPr>
              <a:t>here </a:t>
            </a:r>
            <a:r>
              <a:rPr sz="2400" spc="76" dirty="0">
                <a:solidFill>
                  <a:srgbClr val="003F6F"/>
                </a:solidFill>
                <a:latin typeface="Pristina"/>
                <a:cs typeface="Pristina"/>
              </a:rPr>
              <a:t>in </a:t>
            </a:r>
            <a:r>
              <a:rPr sz="2400" dirty="0">
                <a:solidFill>
                  <a:srgbClr val="003F6F"/>
                </a:solidFill>
                <a:latin typeface="Pristina"/>
                <a:cs typeface="Pristina"/>
              </a:rPr>
              <a:t>a </a:t>
            </a:r>
            <a:r>
              <a:rPr sz="2400" spc="134" dirty="0">
                <a:solidFill>
                  <a:srgbClr val="003F6F"/>
                </a:solidFill>
                <a:latin typeface="Pristina"/>
                <a:cs typeface="Pristina"/>
              </a:rPr>
              <a:t>posture </a:t>
            </a:r>
            <a:r>
              <a:rPr sz="2400" spc="76" dirty="0">
                <a:solidFill>
                  <a:srgbClr val="003F6F"/>
                </a:solidFill>
                <a:latin typeface="Pristina"/>
                <a:cs typeface="Pristina"/>
              </a:rPr>
              <a:t>of</a:t>
            </a:r>
            <a:r>
              <a:rPr sz="2400" spc="-147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59" dirty="0" smtClean="0">
                <a:solidFill>
                  <a:srgbClr val="003F6F"/>
                </a:solidFill>
                <a:latin typeface="Pristina"/>
                <a:cs typeface="Pristina"/>
              </a:rPr>
              <a:t>prayerful</a:t>
            </a:r>
            <a:r>
              <a:rPr lang="en-US" sz="2400" dirty="0">
                <a:latin typeface="Pristina"/>
                <a:cs typeface="Pristina"/>
              </a:rPr>
              <a:t> </a:t>
            </a:r>
            <a:r>
              <a:rPr sz="2400" spc="134" dirty="0" smtClean="0">
                <a:solidFill>
                  <a:srgbClr val="003F6F"/>
                </a:solidFill>
                <a:latin typeface="Pristina"/>
                <a:cs typeface="Pristina"/>
              </a:rPr>
              <a:t>openness </a:t>
            </a:r>
            <a:r>
              <a:rPr sz="2400" spc="76" dirty="0">
                <a:solidFill>
                  <a:srgbClr val="003F6F"/>
                </a:solidFill>
                <a:latin typeface="Pristina"/>
                <a:cs typeface="Pristina"/>
              </a:rPr>
              <a:t>to </a:t>
            </a:r>
            <a:r>
              <a:rPr sz="2400" spc="134" dirty="0">
                <a:solidFill>
                  <a:srgbClr val="003F6F"/>
                </a:solidFill>
                <a:latin typeface="Pristina"/>
                <a:cs typeface="Pristina"/>
              </a:rPr>
              <a:t>remember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our </a:t>
            </a:r>
            <a:r>
              <a:rPr sz="2400" spc="124" dirty="0">
                <a:solidFill>
                  <a:srgbClr val="003F6F"/>
                </a:solidFill>
                <a:latin typeface="Pristina"/>
                <a:cs typeface="Pristina"/>
              </a:rPr>
              <a:t>loved </a:t>
            </a:r>
            <a:r>
              <a:rPr sz="2400" spc="118" dirty="0">
                <a:solidFill>
                  <a:srgbClr val="003F6F"/>
                </a:solidFill>
                <a:latin typeface="Pristina"/>
                <a:cs typeface="Pristina"/>
              </a:rPr>
              <a:t>ones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who </a:t>
            </a:r>
            <a:r>
              <a:rPr sz="2400" spc="159" dirty="0">
                <a:solidFill>
                  <a:srgbClr val="003F6F"/>
                </a:solidFill>
                <a:latin typeface="Pristina"/>
                <a:cs typeface="Pristina"/>
              </a:rPr>
              <a:t>have  </a:t>
            </a:r>
            <a:r>
              <a:rPr sz="2400" spc="124" dirty="0" smtClean="0">
                <a:solidFill>
                  <a:srgbClr val="003F6F"/>
                </a:solidFill>
                <a:latin typeface="Pristina"/>
                <a:cs typeface="Pristina"/>
              </a:rPr>
              <a:t>died.</a:t>
            </a:r>
            <a:r>
              <a:rPr lang="en-US" sz="2400" spc="124" dirty="0" smtClean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76" dirty="0" smtClean="0">
                <a:solidFill>
                  <a:srgbClr val="003F6F"/>
                </a:solidFill>
                <a:latin typeface="Pristina"/>
                <a:cs typeface="Pristina"/>
              </a:rPr>
              <a:t>As </a:t>
            </a:r>
            <a:r>
              <a:rPr sz="2400" spc="76" dirty="0">
                <a:solidFill>
                  <a:srgbClr val="003F6F"/>
                </a:solidFill>
                <a:latin typeface="Pristina"/>
                <a:cs typeface="Pristina"/>
              </a:rPr>
              <a:t>we </a:t>
            </a:r>
            <a:r>
              <a:rPr sz="2400" spc="134" dirty="0">
                <a:solidFill>
                  <a:srgbClr val="003F6F"/>
                </a:solidFill>
                <a:latin typeface="Pristina"/>
                <a:cs typeface="Pristina"/>
              </a:rPr>
              <a:t>remember </a:t>
            </a:r>
            <a:r>
              <a:rPr sz="2400" spc="124" dirty="0">
                <a:solidFill>
                  <a:srgbClr val="003F6F"/>
                </a:solidFill>
                <a:latin typeface="Pristina"/>
                <a:cs typeface="Pristina"/>
              </a:rPr>
              <a:t>them, </a:t>
            </a:r>
            <a:r>
              <a:rPr sz="2400" spc="76" dirty="0">
                <a:solidFill>
                  <a:srgbClr val="003F6F"/>
                </a:solidFill>
                <a:latin typeface="Pristina"/>
                <a:cs typeface="Pristina"/>
              </a:rPr>
              <a:t>we </a:t>
            </a:r>
            <a:r>
              <a:rPr sz="2400" spc="118" dirty="0">
                <a:solidFill>
                  <a:srgbClr val="003F6F"/>
                </a:solidFill>
                <a:latin typeface="Pristina"/>
                <a:cs typeface="Pristina"/>
              </a:rPr>
              <a:t>come</a:t>
            </a:r>
            <a:r>
              <a:rPr sz="2400" spc="24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59" dirty="0" smtClean="0">
                <a:solidFill>
                  <a:srgbClr val="003F6F"/>
                </a:solidFill>
                <a:latin typeface="Pristina"/>
                <a:cs typeface="Pristina"/>
              </a:rPr>
              <a:t>with</a:t>
            </a:r>
            <a:r>
              <a:rPr lang="en-US" sz="2400" dirty="0">
                <a:latin typeface="Pristina"/>
                <a:cs typeface="Pristina"/>
              </a:rPr>
              <a:t> </a:t>
            </a:r>
            <a:r>
              <a:rPr sz="2400" spc="141" dirty="0" smtClean="0">
                <a:solidFill>
                  <a:srgbClr val="003F6F"/>
                </a:solidFill>
                <a:latin typeface="Pristina"/>
                <a:cs typeface="Pristina"/>
              </a:rPr>
              <a:t>listening </a:t>
            </a:r>
            <a:r>
              <a:rPr sz="2400" spc="134" dirty="0">
                <a:solidFill>
                  <a:srgbClr val="003F6F"/>
                </a:solidFill>
                <a:latin typeface="Pristina"/>
                <a:cs typeface="Pristina"/>
              </a:rPr>
              <a:t>hearts, </a:t>
            </a:r>
            <a:r>
              <a:rPr sz="2400" spc="129" dirty="0">
                <a:solidFill>
                  <a:srgbClr val="003F6F"/>
                </a:solidFill>
                <a:latin typeface="Pristina"/>
                <a:cs typeface="Pristina"/>
              </a:rPr>
              <a:t>loving </a:t>
            </a:r>
            <a:r>
              <a:rPr sz="2400" spc="134" dirty="0">
                <a:solidFill>
                  <a:srgbClr val="003F6F"/>
                </a:solidFill>
                <a:latin typeface="Pristina"/>
                <a:cs typeface="Pristina"/>
              </a:rPr>
              <a:t>spirits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and </a:t>
            </a:r>
            <a:r>
              <a:rPr sz="2400" spc="118" dirty="0">
                <a:solidFill>
                  <a:srgbClr val="003F6F"/>
                </a:solidFill>
                <a:latin typeface="Pristina"/>
                <a:cs typeface="Pristina"/>
              </a:rPr>
              <a:t>holy</a:t>
            </a:r>
            <a:r>
              <a:rPr sz="2400" spc="188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59" dirty="0" smtClean="0">
                <a:solidFill>
                  <a:srgbClr val="003F6F"/>
                </a:solidFill>
                <a:latin typeface="Pristina"/>
                <a:cs typeface="Pristina"/>
              </a:rPr>
              <a:t>wonder.</a:t>
            </a:r>
            <a:r>
              <a:rPr lang="en-US" sz="2400" dirty="0">
                <a:latin typeface="Pristina"/>
                <a:cs typeface="Pristina"/>
              </a:rPr>
              <a:t> </a:t>
            </a:r>
            <a:r>
              <a:rPr lang="en-US" sz="2400" dirty="0" smtClean="0">
                <a:latin typeface="Pristina"/>
                <a:cs typeface="Pristina"/>
              </a:rPr>
              <a:t> </a:t>
            </a:r>
            <a:r>
              <a:rPr sz="2400" spc="106" dirty="0" smtClean="0">
                <a:solidFill>
                  <a:srgbClr val="003F6F"/>
                </a:solidFill>
                <a:latin typeface="Pristina"/>
                <a:cs typeface="Pristina"/>
              </a:rPr>
              <a:t>May </a:t>
            </a:r>
            <a:r>
              <a:rPr sz="2400" spc="124" dirty="0">
                <a:solidFill>
                  <a:srgbClr val="003F6F"/>
                </a:solidFill>
                <a:latin typeface="Pristina"/>
                <a:cs typeface="Pristina"/>
              </a:rPr>
              <a:t>those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who are </a:t>
            </a:r>
            <a:r>
              <a:rPr sz="2400" spc="134" dirty="0">
                <a:solidFill>
                  <a:srgbClr val="003F6F"/>
                </a:solidFill>
                <a:latin typeface="Pristina"/>
                <a:cs typeface="Pristina"/>
              </a:rPr>
              <a:t>grieving </a:t>
            </a:r>
            <a:r>
              <a:rPr sz="2400" spc="118" dirty="0">
                <a:solidFill>
                  <a:srgbClr val="003F6F"/>
                </a:solidFill>
                <a:latin typeface="Pristina"/>
                <a:cs typeface="Pristina"/>
              </a:rPr>
              <a:t>find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the </a:t>
            </a:r>
            <a:r>
              <a:rPr sz="2400" spc="159" dirty="0">
                <a:solidFill>
                  <a:srgbClr val="003F6F"/>
                </a:solidFill>
                <a:latin typeface="Pristina"/>
                <a:cs typeface="Pristina"/>
              </a:rPr>
              <a:t>strength 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and</a:t>
            </a:r>
            <a:r>
              <a:rPr sz="2400" spc="312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41" dirty="0">
                <a:solidFill>
                  <a:srgbClr val="003F6F"/>
                </a:solidFill>
                <a:latin typeface="Pristina"/>
                <a:cs typeface="Pristina"/>
              </a:rPr>
              <a:t>understanding</a:t>
            </a:r>
            <a:r>
              <a:rPr sz="2400" spc="318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18" dirty="0">
                <a:solidFill>
                  <a:srgbClr val="003F6F"/>
                </a:solidFill>
                <a:latin typeface="Pristina"/>
                <a:cs typeface="Pristina"/>
              </a:rPr>
              <a:t>they</a:t>
            </a:r>
            <a:r>
              <a:rPr sz="2400" spc="324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18" dirty="0">
                <a:solidFill>
                  <a:srgbClr val="003F6F"/>
                </a:solidFill>
                <a:latin typeface="Pristina"/>
                <a:cs typeface="Pristina"/>
              </a:rPr>
              <a:t>need</a:t>
            </a:r>
            <a:r>
              <a:rPr sz="2400" spc="318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76" dirty="0">
                <a:solidFill>
                  <a:srgbClr val="003F6F"/>
                </a:solidFill>
                <a:latin typeface="Pristina"/>
                <a:cs typeface="Pristina"/>
              </a:rPr>
              <a:t>to</a:t>
            </a:r>
            <a:r>
              <a:rPr sz="2400" spc="324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18" dirty="0">
                <a:solidFill>
                  <a:srgbClr val="003F6F"/>
                </a:solidFill>
                <a:latin typeface="Pristina"/>
                <a:cs typeface="Pristina"/>
              </a:rPr>
              <a:t>cope</a:t>
            </a:r>
            <a:r>
              <a:rPr sz="2400" spc="318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18" dirty="0">
                <a:solidFill>
                  <a:srgbClr val="003F6F"/>
                </a:solidFill>
                <a:latin typeface="Pristina"/>
                <a:cs typeface="Pristina"/>
              </a:rPr>
              <a:t>with</a:t>
            </a:r>
            <a:r>
              <a:rPr sz="2400" spc="318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59" dirty="0" smtClean="0">
                <a:solidFill>
                  <a:srgbClr val="003F6F"/>
                </a:solidFill>
                <a:latin typeface="Pristina"/>
                <a:cs typeface="Pristina"/>
              </a:rPr>
              <a:t>each</a:t>
            </a:r>
            <a:r>
              <a:rPr lang="en-US" sz="2400" dirty="0">
                <a:latin typeface="Pristina"/>
                <a:cs typeface="Pristina"/>
              </a:rPr>
              <a:t> </a:t>
            </a:r>
            <a:r>
              <a:rPr sz="2400" spc="118" dirty="0" smtClean="0">
                <a:solidFill>
                  <a:srgbClr val="003F6F"/>
                </a:solidFill>
                <a:latin typeface="Pristina"/>
                <a:cs typeface="Pristina"/>
              </a:rPr>
              <a:t>day. </a:t>
            </a:r>
            <a:r>
              <a:rPr sz="2400" spc="124" dirty="0" smtClean="0">
                <a:solidFill>
                  <a:srgbClr val="003F6F"/>
                </a:solidFill>
                <a:latin typeface="Pristina"/>
                <a:cs typeface="Pristina"/>
              </a:rPr>
              <a:t>Teach </a:t>
            </a:r>
            <a:r>
              <a:rPr sz="2400" spc="76" dirty="0">
                <a:solidFill>
                  <a:srgbClr val="003F6F"/>
                </a:solidFill>
                <a:latin typeface="Pristina"/>
                <a:cs typeface="Pristina"/>
              </a:rPr>
              <a:t>us to be </a:t>
            </a:r>
            <a:r>
              <a:rPr sz="2400" spc="134" dirty="0">
                <a:solidFill>
                  <a:srgbClr val="003F6F"/>
                </a:solidFill>
                <a:latin typeface="Pristina"/>
                <a:cs typeface="Pristina"/>
              </a:rPr>
              <a:t>patient </a:t>
            </a:r>
            <a:r>
              <a:rPr sz="2400" spc="118" dirty="0">
                <a:solidFill>
                  <a:srgbClr val="003F6F"/>
                </a:solidFill>
                <a:latin typeface="Pristina"/>
                <a:cs typeface="Pristina"/>
              </a:rPr>
              <a:t>with </a:t>
            </a:r>
            <a:r>
              <a:rPr sz="2400" spc="141" dirty="0">
                <a:solidFill>
                  <a:srgbClr val="003F6F"/>
                </a:solidFill>
                <a:latin typeface="Pristina"/>
                <a:cs typeface="Pristina"/>
              </a:rPr>
              <a:t>ourselves </a:t>
            </a:r>
            <a:r>
              <a:rPr sz="2400" spc="159" dirty="0">
                <a:solidFill>
                  <a:srgbClr val="003F6F"/>
                </a:solidFill>
                <a:latin typeface="Pristina"/>
                <a:cs typeface="Pristina"/>
              </a:rPr>
              <a:t>and  </a:t>
            </a:r>
            <a:r>
              <a:rPr sz="2400" spc="76" dirty="0">
                <a:solidFill>
                  <a:srgbClr val="003F6F"/>
                </a:solidFill>
                <a:latin typeface="Pristina"/>
                <a:cs typeface="Pristina"/>
              </a:rPr>
              <a:t>to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let </a:t>
            </a:r>
            <a:r>
              <a:rPr sz="2400" spc="118" dirty="0">
                <a:solidFill>
                  <a:srgbClr val="003F6F"/>
                </a:solidFill>
                <a:latin typeface="Pristina"/>
                <a:cs typeface="Pristina"/>
              </a:rPr>
              <a:t>your </a:t>
            </a:r>
            <a:r>
              <a:rPr sz="2400" spc="134" dirty="0">
                <a:solidFill>
                  <a:srgbClr val="003F6F"/>
                </a:solidFill>
                <a:latin typeface="Pristina"/>
                <a:cs typeface="Pristina"/>
              </a:rPr>
              <a:t>presence </a:t>
            </a:r>
            <a:r>
              <a:rPr sz="2400" spc="76" dirty="0">
                <a:solidFill>
                  <a:srgbClr val="003F6F"/>
                </a:solidFill>
                <a:latin typeface="Pristina"/>
                <a:cs typeface="Pristina"/>
              </a:rPr>
              <a:t>be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our </a:t>
            </a:r>
            <a:r>
              <a:rPr sz="2400" spc="134" dirty="0">
                <a:solidFill>
                  <a:srgbClr val="003F6F"/>
                </a:solidFill>
                <a:latin typeface="Pristina"/>
                <a:cs typeface="Pristina"/>
              </a:rPr>
              <a:t>constant</a:t>
            </a:r>
            <a:r>
              <a:rPr sz="2400" spc="159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59" dirty="0" smtClean="0">
                <a:solidFill>
                  <a:srgbClr val="003F6F"/>
                </a:solidFill>
                <a:latin typeface="Pristina"/>
                <a:cs typeface="Pristina"/>
              </a:rPr>
              <a:t>strength.</a:t>
            </a:r>
            <a:r>
              <a:rPr lang="en-US" sz="2400" dirty="0">
                <a:latin typeface="Pristina"/>
                <a:cs typeface="Pristina"/>
              </a:rPr>
              <a:t> </a:t>
            </a:r>
            <a:r>
              <a:rPr sz="2400" spc="76" dirty="0" smtClean="0">
                <a:solidFill>
                  <a:srgbClr val="003F6F"/>
                </a:solidFill>
                <a:latin typeface="Pristina"/>
                <a:cs typeface="Pristina"/>
              </a:rPr>
              <a:t>We </a:t>
            </a:r>
            <a:r>
              <a:rPr sz="2400" spc="118" dirty="0">
                <a:solidFill>
                  <a:srgbClr val="003F6F"/>
                </a:solidFill>
                <a:latin typeface="Pristina"/>
                <a:cs typeface="Pristina"/>
              </a:rPr>
              <a:t>make this </a:t>
            </a:r>
            <a:r>
              <a:rPr sz="2400" spc="129" dirty="0">
                <a:solidFill>
                  <a:srgbClr val="003F6F"/>
                </a:solidFill>
                <a:latin typeface="Pristina"/>
                <a:cs typeface="Pristina"/>
              </a:rPr>
              <a:t>prayer </a:t>
            </a:r>
            <a:r>
              <a:rPr sz="2400" spc="134" dirty="0">
                <a:solidFill>
                  <a:srgbClr val="003F6F"/>
                </a:solidFill>
                <a:latin typeface="Pristina"/>
                <a:cs typeface="Pristina"/>
              </a:rPr>
              <a:t>through </a:t>
            </a:r>
            <a:r>
              <a:rPr sz="2400" spc="129" dirty="0">
                <a:solidFill>
                  <a:srgbClr val="003F6F"/>
                </a:solidFill>
                <a:latin typeface="Pristina"/>
                <a:cs typeface="Pristina"/>
              </a:rPr>
              <a:t>Christ </a:t>
            </a:r>
            <a:r>
              <a:rPr sz="2400" spc="106" dirty="0">
                <a:solidFill>
                  <a:srgbClr val="003F6F"/>
                </a:solidFill>
                <a:latin typeface="Pristina"/>
                <a:cs typeface="Pristina"/>
              </a:rPr>
              <a:t>our</a:t>
            </a:r>
            <a:r>
              <a:rPr sz="2400" spc="35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400" spc="159" dirty="0">
                <a:solidFill>
                  <a:srgbClr val="003F6F"/>
                </a:solidFill>
                <a:latin typeface="Pristina"/>
                <a:cs typeface="Pristina"/>
              </a:rPr>
              <a:t>Lord.</a:t>
            </a:r>
            <a:endParaRPr sz="2400" dirty="0">
              <a:latin typeface="Pristina"/>
              <a:cs typeface="Pristina"/>
            </a:endParaRPr>
          </a:p>
          <a:p>
            <a:pPr>
              <a:spcBef>
                <a:spcPts val="41"/>
              </a:spcBef>
            </a:pPr>
            <a:endParaRPr sz="2588" dirty="0">
              <a:latin typeface="Times New Roman"/>
              <a:cs typeface="Times New Roman"/>
            </a:endParaRPr>
          </a:p>
          <a:p>
            <a:pPr marL="14942"/>
            <a:r>
              <a:rPr sz="2118" b="1" spc="153" dirty="0">
                <a:solidFill>
                  <a:srgbClr val="003F6F"/>
                </a:solidFill>
                <a:latin typeface="Pristina"/>
                <a:cs typeface="Pristina"/>
              </a:rPr>
              <a:t>Amen</a:t>
            </a:r>
            <a:endParaRPr sz="2118" dirty="0">
              <a:latin typeface="Pristina"/>
              <a:cs typeface="Pristi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1372" y="469823"/>
            <a:ext cx="3091013" cy="376419"/>
          </a:xfrm>
          <a:prstGeom prst="rect">
            <a:avLst/>
          </a:prstGeom>
        </p:spPr>
        <p:txBody>
          <a:bodyPr vert="horz" wrap="square" lIns="0" tIns="14194" rIns="0" bIns="0" rtlCol="0">
            <a:spAutoFit/>
          </a:bodyPr>
          <a:lstStyle/>
          <a:p>
            <a:pPr marL="14942" algn="ctr">
              <a:spcBef>
                <a:spcPts val="112"/>
              </a:spcBef>
            </a:pPr>
            <a:r>
              <a:rPr sz="2353" i="0" spc="141" dirty="0">
                <a:solidFill>
                  <a:srgbClr val="7D6317"/>
                </a:solidFill>
                <a:latin typeface="Pristina"/>
                <a:cs typeface="Pristina"/>
              </a:rPr>
              <a:t>Candle</a:t>
            </a:r>
            <a:r>
              <a:rPr sz="2353" i="0" spc="299" dirty="0">
                <a:solidFill>
                  <a:srgbClr val="7D6317"/>
                </a:solidFill>
                <a:latin typeface="Pristina"/>
                <a:cs typeface="Pristina"/>
              </a:rPr>
              <a:t> </a:t>
            </a:r>
            <a:r>
              <a:rPr sz="2353" i="0" spc="176" dirty="0">
                <a:solidFill>
                  <a:srgbClr val="7D6317"/>
                </a:solidFill>
                <a:latin typeface="Pristina"/>
                <a:cs typeface="Pristina"/>
              </a:rPr>
              <a:t>Lighting</a:t>
            </a:r>
            <a:endParaRPr sz="2353" i="0" dirty="0">
              <a:latin typeface="Pristina"/>
              <a:cs typeface="Pristi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7713" y="1171013"/>
            <a:ext cx="5041405" cy="1502432"/>
          </a:xfrm>
          <a:prstGeom prst="rect">
            <a:avLst/>
          </a:prstGeom>
        </p:spPr>
        <p:txBody>
          <a:bodyPr vert="horz" wrap="square" lIns="0" tIns="14194" rIns="0" bIns="0" rtlCol="0">
            <a:spAutoFit/>
          </a:bodyPr>
          <a:lstStyle/>
          <a:p>
            <a:pPr marL="67984" marR="5977" indent="-53790">
              <a:lnSpc>
                <a:spcPct val="136600"/>
              </a:lnSpc>
              <a:spcBef>
                <a:spcPts val="112"/>
              </a:spcBef>
            </a:pPr>
            <a:r>
              <a:rPr sz="2353" b="1" spc="59" dirty="0">
                <a:solidFill>
                  <a:srgbClr val="006FC0"/>
                </a:solidFill>
                <a:latin typeface="Pristina"/>
                <a:cs typeface="Pristina"/>
              </a:rPr>
              <a:t>We </a:t>
            </a:r>
            <a:r>
              <a:rPr sz="2353" b="1" spc="94" dirty="0">
                <a:solidFill>
                  <a:srgbClr val="006FC0"/>
                </a:solidFill>
                <a:latin typeface="Pristina"/>
                <a:cs typeface="Pristina"/>
              </a:rPr>
              <a:t>light three </a:t>
            </a:r>
            <a:r>
              <a:rPr sz="2353" b="1" spc="100" dirty="0">
                <a:solidFill>
                  <a:srgbClr val="006FC0"/>
                </a:solidFill>
                <a:latin typeface="Pristina"/>
                <a:cs typeface="Pristina"/>
              </a:rPr>
              <a:t>candles </a:t>
            </a:r>
            <a:r>
              <a:rPr sz="2353" b="1" spc="76" dirty="0">
                <a:solidFill>
                  <a:srgbClr val="006FC0"/>
                </a:solidFill>
                <a:latin typeface="Pristina"/>
                <a:cs typeface="Pristina"/>
              </a:rPr>
              <a:t>for the </a:t>
            </a:r>
            <a:r>
              <a:rPr sz="2353" b="1" spc="100" dirty="0">
                <a:solidFill>
                  <a:srgbClr val="006FC0"/>
                </a:solidFill>
                <a:latin typeface="Pristina"/>
                <a:cs typeface="Pristina"/>
              </a:rPr>
              <a:t>Trinity </a:t>
            </a:r>
            <a:r>
              <a:rPr sz="2353" b="1" spc="59" dirty="0">
                <a:solidFill>
                  <a:srgbClr val="006FC0"/>
                </a:solidFill>
                <a:latin typeface="Pristina"/>
                <a:cs typeface="Pristina"/>
              </a:rPr>
              <a:t>of </a:t>
            </a:r>
            <a:r>
              <a:rPr sz="2353" b="1" spc="118" dirty="0">
                <a:solidFill>
                  <a:srgbClr val="006FC0"/>
                </a:solidFill>
                <a:latin typeface="Pristina"/>
                <a:cs typeface="Pristina"/>
              </a:rPr>
              <a:t>Love:  </a:t>
            </a:r>
            <a:r>
              <a:rPr sz="2353" b="1" spc="76" dirty="0">
                <a:solidFill>
                  <a:srgbClr val="006FC0"/>
                </a:solidFill>
                <a:latin typeface="Pristina"/>
                <a:cs typeface="Pristina"/>
              </a:rPr>
              <a:t>God </a:t>
            </a:r>
            <a:r>
              <a:rPr sz="2353" b="1" spc="94" dirty="0">
                <a:solidFill>
                  <a:srgbClr val="006FC0"/>
                </a:solidFill>
                <a:latin typeface="Pristina"/>
                <a:cs typeface="Pristina"/>
              </a:rPr>
              <a:t>above </a:t>
            </a:r>
            <a:r>
              <a:rPr sz="2353" b="1" spc="76" dirty="0">
                <a:solidFill>
                  <a:srgbClr val="006FC0"/>
                </a:solidFill>
                <a:latin typeface="Pristina"/>
                <a:cs typeface="Pristina"/>
              </a:rPr>
              <a:t>us, God </a:t>
            </a:r>
            <a:r>
              <a:rPr sz="2353" b="1" spc="100" dirty="0">
                <a:solidFill>
                  <a:srgbClr val="006FC0"/>
                </a:solidFill>
                <a:latin typeface="Pristina"/>
                <a:cs typeface="Pristina"/>
              </a:rPr>
              <a:t>beside </a:t>
            </a:r>
            <a:r>
              <a:rPr sz="2353" b="1" spc="76" dirty="0">
                <a:solidFill>
                  <a:srgbClr val="006FC0"/>
                </a:solidFill>
                <a:latin typeface="Pristina"/>
                <a:cs typeface="Pristina"/>
              </a:rPr>
              <a:t>us, God </a:t>
            </a:r>
            <a:r>
              <a:rPr sz="2353" b="1" spc="100" dirty="0">
                <a:solidFill>
                  <a:srgbClr val="006FC0"/>
                </a:solidFill>
                <a:latin typeface="Pristina"/>
                <a:cs typeface="Pristina"/>
              </a:rPr>
              <a:t>beneath </a:t>
            </a:r>
            <a:r>
              <a:rPr sz="2353" b="1" spc="76" dirty="0">
                <a:solidFill>
                  <a:srgbClr val="006FC0"/>
                </a:solidFill>
                <a:latin typeface="Pristina"/>
                <a:cs typeface="Pristina"/>
              </a:rPr>
              <a:t>us;  the </a:t>
            </a:r>
            <a:r>
              <a:rPr sz="2353" b="1" spc="106" dirty="0">
                <a:solidFill>
                  <a:srgbClr val="006FC0"/>
                </a:solidFill>
                <a:latin typeface="Pristina"/>
                <a:cs typeface="Pristina"/>
              </a:rPr>
              <a:t>beginning, </a:t>
            </a:r>
            <a:r>
              <a:rPr sz="2353" b="1" spc="76" dirty="0">
                <a:solidFill>
                  <a:srgbClr val="006FC0"/>
                </a:solidFill>
                <a:latin typeface="Pristina"/>
                <a:cs typeface="Pristina"/>
              </a:rPr>
              <a:t>the </a:t>
            </a:r>
            <a:r>
              <a:rPr sz="2353" b="1" spc="88" dirty="0">
                <a:solidFill>
                  <a:srgbClr val="006FC0"/>
                </a:solidFill>
                <a:latin typeface="Pristina"/>
                <a:cs typeface="Pristina"/>
              </a:rPr>
              <a:t>end, </a:t>
            </a:r>
            <a:r>
              <a:rPr sz="2353" b="1" spc="76" dirty="0">
                <a:solidFill>
                  <a:srgbClr val="006FC0"/>
                </a:solidFill>
                <a:latin typeface="Pristina"/>
                <a:cs typeface="Pristina"/>
              </a:rPr>
              <a:t>the</a:t>
            </a:r>
            <a:r>
              <a:rPr sz="2353" b="1" spc="-35" dirty="0">
                <a:solidFill>
                  <a:srgbClr val="006FC0"/>
                </a:solidFill>
                <a:latin typeface="Pristina"/>
                <a:cs typeface="Pristina"/>
              </a:rPr>
              <a:t> </a:t>
            </a:r>
            <a:r>
              <a:rPr sz="2353" b="1" spc="106" dirty="0">
                <a:solidFill>
                  <a:srgbClr val="006FC0"/>
                </a:solidFill>
                <a:latin typeface="Pristina"/>
                <a:cs typeface="Pristina"/>
              </a:rPr>
              <a:t>everlasting </a:t>
            </a:r>
            <a:r>
              <a:rPr sz="2353" b="1" spc="118" dirty="0">
                <a:solidFill>
                  <a:srgbClr val="006FC0"/>
                </a:solidFill>
                <a:latin typeface="Pristina"/>
                <a:cs typeface="Pristina"/>
              </a:rPr>
              <a:t>One.</a:t>
            </a:r>
            <a:endParaRPr sz="2353" dirty="0">
              <a:latin typeface="Pristina"/>
              <a:cs typeface="Pristi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239" y="3095421"/>
            <a:ext cx="1186704" cy="1070761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2" marR="5977">
              <a:lnSpc>
                <a:spcPct val="136400"/>
              </a:lnSpc>
              <a:spcBef>
                <a:spcPts val="118"/>
              </a:spcBef>
            </a:pPr>
            <a:r>
              <a:rPr sz="2522" b="1" spc="100" dirty="0">
                <a:solidFill>
                  <a:srgbClr val="006FC0"/>
                </a:solidFill>
                <a:latin typeface="Pristina"/>
                <a:cs typeface="Pristina"/>
              </a:rPr>
              <a:t>Leader </a:t>
            </a:r>
            <a:r>
              <a:rPr sz="2522" b="1" spc="118" dirty="0">
                <a:solidFill>
                  <a:srgbClr val="006FC0"/>
                </a:solidFill>
                <a:latin typeface="Pristina"/>
                <a:cs typeface="Pristina"/>
              </a:rPr>
              <a:t>1:  </a:t>
            </a:r>
            <a:r>
              <a:rPr sz="2522" b="1" spc="118" dirty="0">
                <a:solidFill>
                  <a:srgbClr val="7D6317"/>
                </a:solidFill>
                <a:latin typeface="Pristina"/>
                <a:cs typeface="Pristina"/>
              </a:rPr>
              <a:t>All:</a:t>
            </a:r>
            <a:endParaRPr sz="2522" dirty="0">
              <a:latin typeface="Pristina"/>
              <a:cs typeface="Pristi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5057" y="3124200"/>
            <a:ext cx="3234061" cy="973124"/>
          </a:xfrm>
          <a:prstGeom prst="rect">
            <a:avLst/>
          </a:prstGeom>
        </p:spPr>
        <p:txBody>
          <a:bodyPr vert="horz" wrap="square" lIns="0" tIns="106082" rIns="0" bIns="0" rtlCol="0">
            <a:spAutoFit/>
          </a:bodyPr>
          <a:lstStyle/>
          <a:p>
            <a:pPr marL="15689">
              <a:spcBef>
                <a:spcPts val="835"/>
              </a:spcBef>
            </a:pPr>
            <a:r>
              <a:rPr sz="2522" b="1" spc="76" dirty="0">
                <a:solidFill>
                  <a:srgbClr val="006FC0"/>
                </a:solidFill>
                <a:latin typeface="Pristina"/>
                <a:cs typeface="Pristina"/>
              </a:rPr>
              <a:t>God </a:t>
            </a:r>
            <a:r>
              <a:rPr sz="2522" b="1" spc="94" dirty="0">
                <a:solidFill>
                  <a:srgbClr val="006FC0"/>
                </a:solidFill>
                <a:latin typeface="Pristina"/>
                <a:cs typeface="Pristina"/>
              </a:rPr>
              <a:t>among</a:t>
            </a:r>
            <a:r>
              <a:rPr sz="2522" b="1" spc="35" dirty="0">
                <a:solidFill>
                  <a:srgbClr val="006FC0"/>
                </a:solidFill>
                <a:latin typeface="Pristina"/>
                <a:cs typeface="Pristina"/>
              </a:rPr>
              <a:t> </a:t>
            </a:r>
            <a:r>
              <a:rPr sz="2522" b="1" spc="118" dirty="0">
                <a:solidFill>
                  <a:srgbClr val="006FC0"/>
                </a:solidFill>
                <a:latin typeface="Pristina"/>
                <a:cs typeface="Pristina"/>
              </a:rPr>
              <a:t>us</a:t>
            </a:r>
            <a:endParaRPr sz="2522" dirty="0">
              <a:latin typeface="Pristina"/>
              <a:cs typeface="Pristina"/>
            </a:endParaRPr>
          </a:p>
          <a:p>
            <a:pPr marL="14942">
              <a:spcBef>
                <a:spcPts val="718"/>
              </a:spcBef>
            </a:pPr>
            <a:r>
              <a:rPr sz="2522" b="1" spc="106" dirty="0">
                <a:solidFill>
                  <a:srgbClr val="7D6317"/>
                </a:solidFill>
                <a:latin typeface="Pristina"/>
                <a:cs typeface="Pristina"/>
              </a:rPr>
              <a:t>Surround </a:t>
            </a:r>
            <a:r>
              <a:rPr sz="2522" b="1" spc="59" dirty="0">
                <a:solidFill>
                  <a:srgbClr val="7D6317"/>
                </a:solidFill>
                <a:latin typeface="Pristina"/>
                <a:cs typeface="Pristina"/>
              </a:rPr>
              <a:t>us </a:t>
            </a:r>
            <a:r>
              <a:rPr sz="2522" b="1" spc="88" dirty="0">
                <a:solidFill>
                  <a:srgbClr val="7D6317"/>
                </a:solidFill>
                <a:latin typeface="Pristina"/>
                <a:cs typeface="Pristina"/>
              </a:rPr>
              <a:t>with your</a:t>
            </a:r>
            <a:r>
              <a:rPr sz="2522" b="1" spc="-65" dirty="0">
                <a:solidFill>
                  <a:srgbClr val="7D6317"/>
                </a:solidFill>
                <a:latin typeface="Pristina"/>
                <a:cs typeface="Pristina"/>
              </a:rPr>
              <a:t> </a:t>
            </a:r>
            <a:r>
              <a:rPr sz="2522" b="1" spc="118" dirty="0">
                <a:solidFill>
                  <a:srgbClr val="7D6317"/>
                </a:solidFill>
                <a:latin typeface="Pristina"/>
                <a:cs typeface="Pristina"/>
              </a:rPr>
              <a:t>love</a:t>
            </a:r>
            <a:endParaRPr sz="2522" dirty="0">
              <a:latin typeface="Pristina"/>
              <a:cs typeface="Pristi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8301" y="4310634"/>
            <a:ext cx="1115288" cy="1070761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2" marR="5977">
              <a:lnSpc>
                <a:spcPct val="136400"/>
              </a:lnSpc>
              <a:spcBef>
                <a:spcPts val="118"/>
              </a:spcBef>
            </a:pPr>
            <a:r>
              <a:rPr sz="2522" b="1" spc="100" dirty="0">
                <a:solidFill>
                  <a:srgbClr val="006FC0"/>
                </a:solidFill>
                <a:latin typeface="Pristina"/>
                <a:cs typeface="Pristina"/>
              </a:rPr>
              <a:t>Leader </a:t>
            </a:r>
            <a:r>
              <a:rPr sz="2522" b="1" spc="118" dirty="0">
                <a:solidFill>
                  <a:srgbClr val="006FC0"/>
                </a:solidFill>
                <a:latin typeface="Pristina"/>
                <a:cs typeface="Pristina"/>
              </a:rPr>
              <a:t>2:  </a:t>
            </a:r>
            <a:r>
              <a:rPr sz="2522" b="1" spc="118" dirty="0">
                <a:solidFill>
                  <a:srgbClr val="7D6317"/>
                </a:solidFill>
                <a:latin typeface="Pristina"/>
                <a:cs typeface="Pristina"/>
              </a:rPr>
              <a:t>All:</a:t>
            </a:r>
            <a:endParaRPr sz="2522" dirty="0">
              <a:latin typeface="Pristina"/>
              <a:cs typeface="Pristi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7711" y="4362684"/>
            <a:ext cx="3513433" cy="973124"/>
          </a:xfrm>
          <a:prstGeom prst="rect">
            <a:avLst/>
          </a:prstGeom>
        </p:spPr>
        <p:txBody>
          <a:bodyPr vert="horz" wrap="square" lIns="0" tIns="106082" rIns="0" bIns="0" rtlCol="0">
            <a:spAutoFit/>
          </a:bodyPr>
          <a:lstStyle/>
          <a:p>
            <a:pPr marL="15689">
              <a:spcBef>
                <a:spcPts val="835"/>
              </a:spcBef>
            </a:pPr>
            <a:r>
              <a:rPr sz="2522" b="1" spc="76" dirty="0">
                <a:solidFill>
                  <a:srgbClr val="006FC0"/>
                </a:solidFill>
                <a:latin typeface="Pristina"/>
                <a:cs typeface="Pristina"/>
              </a:rPr>
              <a:t>God </a:t>
            </a:r>
            <a:r>
              <a:rPr sz="2522" b="1" spc="94" dirty="0">
                <a:solidFill>
                  <a:srgbClr val="006FC0"/>
                </a:solidFill>
                <a:latin typeface="Pristina"/>
                <a:cs typeface="Pristina"/>
              </a:rPr>
              <a:t>among</a:t>
            </a:r>
            <a:r>
              <a:rPr sz="2522" b="1" spc="41" dirty="0">
                <a:solidFill>
                  <a:srgbClr val="006FC0"/>
                </a:solidFill>
                <a:latin typeface="Pristina"/>
                <a:cs typeface="Pristina"/>
              </a:rPr>
              <a:t> </a:t>
            </a:r>
            <a:r>
              <a:rPr sz="2522" b="1" spc="118" dirty="0">
                <a:solidFill>
                  <a:srgbClr val="006FC0"/>
                </a:solidFill>
                <a:latin typeface="Pristina"/>
                <a:cs typeface="Pristina"/>
              </a:rPr>
              <a:t>us</a:t>
            </a:r>
            <a:endParaRPr sz="2522" dirty="0">
              <a:latin typeface="Pristina"/>
              <a:cs typeface="Pristina"/>
            </a:endParaRPr>
          </a:p>
          <a:p>
            <a:pPr marL="14942">
              <a:spcBef>
                <a:spcPts val="718"/>
              </a:spcBef>
            </a:pPr>
            <a:r>
              <a:rPr sz="2522" b="1" spc="106" dirty="0">
                <a:solidFill>
                  <a:srgbClr val="7D6317"/>
                </a:solidFill>
                <a:latin typeface="Pristina"/>
                <a:cs typeface="Pristina"/>
              </a:rPr>
              <a:t>Surround </a:t>
            </a:r>
            <a:r>
              <a:rPr sz="2522" b="1" spc="59" dirty="0">
                <a:solidFill>
                  <a:srgbClr val="7D6317"/>
                </a:solidFill>
                <a:latin typeface="Pristina"/>
                <a:cs typeface="Pristina"/>
              </a:rPr>
              <a:t>us </a:t>
            </a:r>
            <a:r>
              <a:rPr sz="2522" b="1" spc="88" dirty="0">
                <a:solidFill>
                  <a:srgbClr val="7D6317"/>
                </a:solidFill>
                <a:latin typeface="Pristina"/>
                <a:cs typeface="Pristina"/>
              </a:rPr>
              <a:t>with </a:t>
            </a:r>
            <a:r>
              <a:rPr sz="2522" b="1" spc="88" dirty="0" smtClean="0">
                <a:solidFill>
                  <a:srgbClr val="7D6317"/>
                </a:solidFill>
                <a:latin typeface="Pristina"/>
                <a:cs typeface="Pristina"/>
              </a:rPr>
              <a:t>your</a:t>
            </a:r>
            <a:r>
              <a:rPr lang="en-US" sz="2522" b="1" spc="88" dirty="0" smtClean="0">
                <a:solidFill>
                  <a:srgbClr val="7D6317"/>
                </a:solidFill>
                <a:latin typeface="Pristina"/>
                <a:cs typeface="Pristina"/>
              </a:rPr>
              <a:t> </a:t>
            </a:r>
            <a:r>
              <a:rPr sz="2522" b="1" spc="118" dirty="0" smtClean="0">
                <a:solidFill>
                  <a:srgbClr val="7D6317"/>
                </a:solidFill>
                <a:latin typeface="Pristina"/>
                <a:cs typeface="Pristina"/>
              </a:rPr>
              <a:t>peace</a:t>
            </a:r>
            <a:endParaRPr sz="2522" dirty="0">
              <a:latin typeface="Pristina"/>
              <a:cs typeface="Pristi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6194" y="5432503"/>
            <a:ext cx="1153749" cy="1070761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2" marR="5977">
              <a:lnSpc>
                <a:spcPct val="136400"/>
              </a:lnSpc>
              <a:spcBef>
                <a:spcPts val="118"/>
              </a:spcBef>
            </a:pPr>
            <a:r>
              <a:rPr sz="2522" b="1" spc="100" dirty="0">
                <a:solidFill>
                  <a:srgbClr val="006FC0"/>
                </a:solidFill>
                <a:latin typeface="Pristina"/>
                <a:cs typeface="Pristina"/>
              </a:rPr>
              <a:t>Leader </a:t>
            </a:r>
            <a:r>
              <a:rPr sz="2522" b="1" spc="118" dirty="0">
                <a:solidFill>
                  <a:srgbClr val="006FC0"/>
                </a:solidFill>
                <a:latin typeface="Pristina"/>
                <a:cs typeface="Pristina"/>
              </a:rPr>
              <a:t>3:  </a:t>
            </a:r>
            <a:r>
              <a:rPr sz="2522" b="1" spc="118" dirty="0">
                <a:solidFill>
                  <a:srgbClr val="7D6317"/>
                </a:solidFill>
                <a:latin typeface="Pristina"/>
                <a:cs typeface="Pristina"/>
              </a:rPr>
              <a:t>All:</a:t>
            </a:r>
            <a:endParaRPr sz="2522" dirty="0">
              <a:latin typeface="Pristina"/>
              <a:cs typeface="Pristi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7484" y="5529536"/>
            <a:ext cx="3298516" cy="973124"/>
          </a:xfrm>
          <a:prstGeom prst="rect">
            <a:avLst/>
          </a:prstGeom>
        </p:spPr>
        <p:txBody>
          <a:bodyPr vert="horz" wrap="square" lIns="0" tIns="106082" rIns="0" bIns="0" rtlCol="0">
            <a:spAutoFit/>
          </a:bodyPr>
          <a:lstStyle/>
          <a:p>
            <a:pPr marL="15689">
              <a:spcBef>
                <a:spcPts val="835"/>
              </a:spcBef>
            </a:pPr>
            <a:r>
              <a:rPr sz="2522" b="1" spc="76" dirty="0">
                <a:solidFill>
                  <a:srgbClr val="006FC0"/>
                </a:solidFill>
                <a:latin typeface="Pristina"/>
                <a:cs typeface="Pristina"/>
              </a:rPr>
              <a:t>God </a:t>
            </a:r>
            <a:r>
              <a:rPr sz="2522" b="1" spc="94" dirty="0">
                <a:solidFill>
                  <a:srgbClr val="006FC0"/>
                </a:solidFill>
                <a:latin typeface="Pristina"/>
                <a:cs typeface="Pristina"/>
              </a:rPr>
              <a:t>among</a:t>
            </a:r>
            <a:r>
              <a:rPr sz="2522" b="1" spc="41" dirty="0">
                <a:solidFill>
                  <a:srgbClr val="006FC0"/>
                </a:solidFill>
                <a:latin typeface="Pristina"/>
                <a:cs typeface="Pristina"/>
              </a:rPr>
              <a:t> </a:t>
            </a:r>
            <a:r>
              <a:rPr sz="2522" b="1" spc="118" dirty="0">
                <a:solidFill>
                  <a:srgbClr val="006FC0"/>
                </a:solidFill>
                <a:latin typeface="Pristina"/>
                <a:cs typeface="Pristina"/>
              </a:rPr>
              <a:t>us</a:t>
            </a:r>
            <a:endParaRPr sz="2522" dirty="0">
              <a:latin typeface="Pristina"/>
              <a:cs typeface="Pristina"/>
            </a:endParaRPr>
          </a:p>
          <a:p>
            <a:pPr marL="14942">
              <a:spcBef>
                <a:spcPts val="718"/>
              </a:spcBef>
            </a:pPr>
            <a:r>
              <a:rPr sz="2522" b="1" spc="106" dirty="0">
                <a:solidFill>
                  <a:srgbClr val="7D6317"/>
                </a:solidFill>
                <a:latin typeface="Pristina"/>
                <a:cs typeface="Pristina"/>
              </a:rPr>
              <a:t>Surround </a:t>
            </a:r>
            <a:r>
              <a:rPr sz="2522" b="1" spc="59" dirty="0">
                <a:solidFill>
                  <a:srgbClr val="7D6317"/>
                </a:solidFill>
                <a:latin typeface="Pristina"/>
                <a:cs typeface="Pristina"/>
              </a:rPr>
              <a:t>us </a:t>
            </a:r>
            <a:r>
              <a:rPr sz="2522" b="1" spc="88" dirty="0">
                <a:solidFill>
                  <a:srgbClr val="7D6317"/>
                </a:solidFill>
                <a:latin typeface="Pristina"/>
                <a:cs typeface="Pristina"/>
              </a:rPr>
              <a:t>with your</a:t>
            </a:r>
            <a:r>
              <a:rPr sz="2522" b="1" spc="-47" dirty="0">
                <a:solidFill>
                  <a:srgbClr val="7D6317"/>
                </a:solidFill>
                <a:latin typeface="Pristina"/>
                <a:cs typeface="Pristina"/>
              </a:rPr>
              <a:t> </a:t>
            </a:r>
            <a:r>
              <a:rPr sz="2522" b="1" spc="118" dirty="0">
                <a:solidFill>
                  <a:srgbClr val="7D6317"/>
                </a:solidFill>
                <a:latin typeface="Pristina"/>
                <a:cs typeface="Pristina"/>
              </a:rPr>
              <a:t>grace</a:t>
            </a:r>
            <a:endParaRPr sz="2522" dirty="0">
              <a:latin typeface="Pristina"/>
              <a:cs typeface="Pristi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4294" y="8769682"/>
            <a:ext cx="2944906" cy="291332"/>
          </a:xfrm>
          <a:prstGeom prst="rect">
            <a:avLst/>
          </a:prstGeom>
        </p:spPr>
        <p:txBody>
          <a:bodyPr vert="horz" wrap="square" lIns="0" tIns="14194" rIns="0" bIns="0" rtlCol="0">
            <a:spAutoFit/>
          </a:bodyPr>
          <a:lstStyle/>
          <a:p>
            <a:pPr marL="14942">
              <a:spcBef>
                <a:spcPts val="112"/>
              </a:spcBef>
            </a:pPr>
            <a:r>
              <a:rPr sz="1800" b="1" spc="106" dirty="0">
                <a:solidFill>
                  <a:srgbClr val="7D6317"/>
                </a:solidFill>
                <a:latin typeface="Pristina"/>
                <a:cs typeface="Pristina"/>
              </a:rPr>
              <a:t>Symbolic lighting </a:t>
            </a:r>
            <a:r>
              <a:rPr sz="1800" b="1" spc="59" dirty="0">
                <a:solidFill>
                  <a:srgbClr val="7D6317"/>
                </a:solidFill>
                <a:latin typeface="Pristina"/>
                <a:cs typeface="Pristina"/>
              </a:rPr>
              <a:t>of </a:t>
            </a:r>
            <a:r>
              <a:rPr sz="1800" b="1" spc="94" dirty="0">
                <a:solidFill>
                  <a:srgbClr val="7D6317"/>
                </a:solidFill>
                <a:latin typeface="Pristina"/>
                <a:cs typeface="Pristina"/>
              </a:rPr>
              <a:t>three</a:t>
            </a:r>
            <a:r>
              <a:rPr sz="1800" b="1" spc="329" dirty="0">
                <a:solidFill>
                  <a:srgbClr val="7D6317"/>
                </a:solidFill>
                <a:latin typeface="Pristina"/>
                <a:cs typeface="Pristina"/>
              </a:rPr>
              <a:t> </a:t>
            </a:r>
            <a:r>
              <a:rPr sz="1800" b="1" spc="118" dirty="0">
                <a:solidFill>
                  <a:srgbClr val="7D6317"/>
                </a:solidFill>
                <a:latin typeface="Pristina"/>
                <a:cs typeface="Pristina"/>
              </a:rPr>
              <a:t>candles</a:t>
            </a:r>
            <a:endParaRPr sz="1800" dirty="0">
              <a:latin typeface="Pristina"/>
              <a:cs typeface="Pristi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34201" y="7228454"/>
            <a:ext cx="2578184" cy="1472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4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9800" y="369505"/>
            <a:ext cx="5817200" cy="1690417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2" marR="197228">
              <a:lnSpc>
                <a:spcPct val="109300"/>
              </a:lnSpc>
              <a:spcBef>
                <a:spcPts val="118"/>
              </a:spcBef>
            </a:pP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In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the </a:t>
            </a:r>
            <a:r>
              <a:rPr sz="2000" spc="106" dirty="0">
                <a:solidFill>
                  <a:srgbClr val="003F6F"/>
                </a:solidFill>
                <a:latin typeface="Pristina"/>
                <a:cs typeface="Pristina"/>
              </a:rPr>
              <a:t>beginning </a:t>
            </a: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before </a:t>
            </a:r>
            <a:r>
              <a:rPr sz="2000" spc="94" dirty="0">
                <a:solidFill>
                  <a:srgbClr val="003F6F"/>
                </a:solidFill>
                <a:latin typeface="Pristina"/>
                <a:cs typeface="Pristina"/>
              </a:rPr>
              <a:t>time, </a:t>
            </a: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before people, before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the </a:t>
            </a:r>
            <a:r>
              <a:rPr sz="2000" spc="118" dirty="0">
                <a:solidFill>
                  <a:srgbClr val="003F6F"/>
                </a:solidFill>
                <a:latin typeface="Pristina"/>
                <a:cs typeface="Pristina"/>
              </a:rPr>
              <a:t>world  </a:t>
            </a: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began,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GOD</a:t>
            </a:r>
            <a:r>
              <a:rPr sz="2000" spc="-6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000" spc="118" dirty="0">
                <a:solidFill>
                  <a:srgbClr val="003F6F"/>
                </a:solidFill>
                <a:latin typeface="Pristina"/>
                <a:cs typeface="Pristina"/>
              </a:rPr>
              <a:t>WAS.</a:t>
            </a:r>
            <a:endParaRPr sz="2000" dirty="0">
              <a:latin typeface="Pristina"/>
              <a:cs typeface="Pristina"/>
            </a:endParaRPr>
          </a:p>
          <a:p>
            <a:pPr marL="14942">
              <a:spcBef>
                <a:spcPts val="182"/>
              </a:spcBef>
            </a:pPr>
            <a:r>
              <a:rPr sz="2000" spc="88" dirty="0">
                <a:solidFill>
                  <a:srgbClr val="003F6F"/>
                </a:solidFill>
                <a:latin typeface="Pristina"/>
                <a:cs typeface="Pristina"/>
              </a:rPr>
              <a:t>Here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and now </a:t>
            </a:r>
            <a:r>
              <a:rPr sz="2000" spc="94" dirty="0">
                <a:solidFill>
                  <a:srgbClr val="003F6F"/>
                </a:solidFill>
                <a:latin typeface="Pristina"/>
                <a:cs typeface="Pristina"/>
              </a:rPr>
              <a:t>among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us, </a:t>
            </a: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beside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us, GOD</a:t>
            </a:r>
            <a:r>
              <a:rPr sz="2000" spc="-88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000" spc="118" dirty="0">
                <a:solidFill>
                  <a:srgbClr val="003F6F"/>
                </a:solidFill>
                <a:latin typeface="Pristina"/>
                <a:cs typeface="Pristina"/>
              </a:rPr>
              <a:t>IS.</a:t>
            </a:r>
            <a:endParaRPr sz="2000" dirty="0">
              <a:latin typeface="Pristina"/>
              <a:cs typeface="Pristina"/>
            </a:endParaRPr>
          </a:p>
          <a:p>
            <a:pPr marL="14942" marR="5977">
              <a:lnSpc>
                <a:spcPct val="109300"/>
              </a:lnSpc>
            </a:pP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In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the </a:t>
            </a: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future, </a:t>
            </a:r>
            <a:r>
              <a:rPr sz="2000" spc="88" dirty="0">
                <a:solidFill>
                  <a:srgbClr val="003F6F"/>
                </a:solidFill>
                <a:latin typeface="Pristina"/>
                <a:cs typeface="Pristina"/>
              </a:rPr>
              <a:t>when </a:t>
            </a: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we </a:t>
            </a:r>
            <a:r>
              <a:rPr sz="2000" spc="88" dirty="0">
                <a:solidFill>
                  <a:srgbClr val="003F6F"/>
                </a:solidFill>
                <a:latin typeface="Pristina"/>
                <a:cs typeface="Pristina"/>
              </a:rPr>
              <a:t>have </a:t>
            </a: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turned </a:t>
            </a: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to </a:t>
            </a:r>
            <a:r>
              <a:rPr sz="2000" spc="88" dirty="0">
                <a:solidFill>
                  <a:srgbClr val="003F6F"/>
                </a:solidFill>
                <a:latin typeface="Pristina"/>
                <a:cs typeface="Pristina"/>
              </a:rPr>
              <a:t>dust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and all </a:t>
            </a: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we </a:t>
            </a:r>
            <a:r>
              <a:rPr sz="2000" spc="88" dirty="0">
                <a:solidFill>
                  <a:srgbClr val="003F6F"/>
                </a:solidFill>
                <a:latin typeface="Pristina"/>
                <a:cs typeface="Pristina"/>
              </a:rPr>
              <a:t>know </a:t>
            </a:r>
            <a:r>
              <a:rPr sz="2000" spc="118" dirty="0">
                <a:solidFill>
                  <a:srgbClr val="003F6F"/>
                </a:solidFill>
                <a:latin typeface="Pristina"/>
                <a:cs typeface="Pristina"/>
              </a:rPr>
              <a:t>has  </a:t>
            </a:r>
            <a:r>
              <a:rPr sz="2000" spc="94" dirty="0">
                <a:solidFill>
                  <a:srgbClr val="003F6F"/>
                </a:solidFill>
                <a:latin typeface="Pristina"/>
                <a:cs typeface="Pristina"/>
              </a:rPr>
              <a:t>found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its </a:t>
            </a:r>
            <a:r>
              <a:rPr sz="2000" spc="106" dirty="0">
                <a:solidFill>
                  <a:srgbClr val="003F6F"/>
                </a:solidFill>
                <a:latin typeface="Pristina"/>
                <a:cs typeface="Pristina"/>
              </a:rPr>
              <a:t>fulfilment,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GOD </a:t>
            </a:r>
            <a:r>
              <a:rPr sz="2000" spc="88" dirty="0">
                <a:solidFill>
                  <a:srgbClr val="003F6F"/>
                </a:solidFill>
                <a:latin typeface="Pristina"/>
                <a:cs typeface="Pristina"/>
              </a:rPr>
              <a:t>WILL</a:t>
            </a:r>
            <a:r>
              <a:rPr sz="2000" spc="124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000" spc="118" dirty="0">
                <a:solidFill>
                  <a:srgbClr val="003F6F"/>
                </a:solidFill>
                <a:latin typeface="Pristina"/>
                <a:cs typeface="Pristina"/>
              </a:rPr>
              <a:t>BE.</a:t>
            </a:r>
            <a:endParaRPr sz="2000" dirty="0">
              <a:latin typeface="Pristina"/>
              <a:cs typeface="Pristi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72379" y="2409997"/>
            <a:ext cx="211566" cy="271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4" name="object 4"/>
          <p:cNvSpPr/>
          <p:nvPr/>
        </p:nvSpPr>
        <p:spPr>
          <a:xfrm>
            <a:off x="2939528" y="2445557"/>
            <a:ext cx="318246" cy="234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5" name="object 5"/>
          <p:cNvSpPr/>
          <p:nvPr/>
        </p:nvSpPr>
        <p:spPr>
          <a:xfrm>
            <a:off x="2326340" y="2456912"/>
            <a:ext cx="186466" cy="2644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6" name="object 6"/>
          <p:cNvSpPr/>
          <p:nvPr/>
        </p:nvSpPr>
        <p:spPr>
          <a:xfrm>
            <a:off x="3399417" y="2539387"/>
            <a:ext cx="104886" cy="142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7" name="object 7"/>
          <p:cNvSpPr/>
          <p:nvPr/>
        </p:nvSpPr>
        <p:spPr>
          <a:xfrm>
            <a:off x="3260463" y="2541180"/>
            <a:ext cx="127299" cy="1407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8" name="object 8"/>
          <p:cNvSpPr/>
          <p:nvPr/>
        </p:nvSpPr>
        <p:spPr>
          <a:xfrm>
            <a:off x="2538803" y="2542076"/>
            <a:ext cx="110266" cy="1407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9" name="object 9"/>
          <p:cNvSpPr/>
          <p:nvPr/>
        </p:nvSpPr>
        <p:spPr>
          <a:xfrm>
            <a:off x="3094616" y="2841200"/>
            <a:ext cx="211566" cy="2719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10" name="object 10"/>
          <p:cNvSpPr/>
          <p:nvPr/>
        </p:nvSpPr>
        <p:spPr>
          <a:xfrm>
            <a:off x="2748579" y="2888115"/>
            <a:ext cx="186465" cy="2644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11" name="object 11"/>
          <p:cNvSpPr/>
          <p:nvPr/>
        </p:nvSpPr>
        <p:spPr>
          <a:xfrm>
            <a:off x="3353697" y="2894091"/>
            <a:ext cx="233081" cy="2226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12" name="object 12"/>
          <p:cNvSpPr/>
          <p:nvPr/>
        </p:nvSpPr>
        <p:spPr>
          <a:xfrm>
            <a:off x="2961042" y="2973279"/>
            <a:ext cx="110265" cy="1407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13" name="object 13"/>
          <p:cNvSpPr/>
          <p:nvPr/>
        </p:nvSpPr>
        <p:spPr>
          <a:xfrm>
            <a:off x="3517751" y="3272402"/>
            <a:ext cx="211566" cy="271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14" name="object 14"/>
          <p:cNvSpPr/>
          <p:nvPr/>
        </p:nvSpPr>
        <p:spPr>
          <a:xfrm>
            <a:off x="4473387" y="3317225"/>
            <a:ext cx="189155" cy="2271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15" name="object 15"/>
          <p:cNvSpPr/>
          <p:nvPr/>
        </p:nvSpPr>
        <p:spPr>
          <a:xfrm>
            <a:off x="3171712" y="3319317"/>
            <a:ext cx="186465" cy="2644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16" name="object 16"/>
          <p:cNvSpPr/>
          <p:nvPr/>
        </p:nvSpPr>
        <p:spPr>
          <a:xfrm>
            <a:off x="4698401" y="3400896"/>
            <a:ext cx="92336" cy="1434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17" name="object 17"/>
          <p:cNvSpPr/>
          <p:nvPr/>
        </p:nvSpPr>
        <p:spPr>
          <a:xfrm>
            <a:off x="3384177" y="3404481"/>
            <a:ext cx="110265" cy="1407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18" name="object 18"/>
          <p:cNvSpPr/>
          <p:nvPr/>
        </p:nvSpPr>
        <p:spPr>
          <a:xfrm>
            <a:off x="3790377" y="3273489"/>
            <a:ext cx="635498" cy="27084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19" name="object 19"/>
          <p:cNvSpPr txBox="1"/>
          <p:nvPr/>
        </p:nvSpPr>
        <p:spPr>
          <a:xfrm>
            <a:off x="659800" y="3786379"/>
            <a:ext cx="5817200" cy="5416502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2">
              <a:spcBef>
                <a:spcPts val="118"/>
              </a:spcBef>
            </a:pPr>
            <a:r>
              <a:rPr sz="2000" i="1" spc="53" dirty="0">
                <a:solidFill>
                  <a:srgbClr val="30A155"/>
                </a:solidFill>
                <a:latin typeface="Times New Roman"/>
                <a:cs typeface="Times New Roman"/>
              </a:rPr>
              <a:t>Choose </a:t>
            </a:r>
            <a:r>
              <a:rPr sz="2000" i="1" spc="-171" dirty="0">
                <a:solidFill>
                  <a:srgbClr val="30A155"/>
                </a:solidFill>
                <a:latin typeface="Times New Roman"/>
                <a:cs typeface="Times New Roman"/>
              </a:rPr>
              <a:t>a</a:t>
            </a:r>
            <a:r>
              <a:rPr sz="2000" i="1" spc="188" dirty="0">
                <a:solidFill>
                  <a:srgbClr val="30A155"/>
                </a:solidFill>
                <a:latin typeface="Times New Roman"/>
                <a:cs typeface="Times New Roman"/>
              </a:rPr>
              <a:t> </a:t>
            </a:r>
            <a:r>
              <a:rPr sz="2000" i="1" spc="53" dirty="0">
                <a:solidFill>
                  <a:srgbClr val="30A155"/>
                </a:solidFill>
                <a:latin typeface="Times New Roman"/>
                <a:cs typeface="Times New Roman"/>
              </a:rPr>
              <a:t>suitable</a:t>
            </a:r>
            <a:r>
              <a:rPr sz="2000" i="1" spc="112" dirty="0">
                <a:solidFill>
                  <a:srgbClr val="30A155"/>
                </a:solidFill>
                <a:latin typeface="Times New Roman"/>
                <a:cs typeface="Times New Roman"/>
              </a:rPr>
              <a:t> </a:t>
            </a:r>
            <a:r>
              <a:rPr sz="2000" i="1" spc="-12" dirty="0">
                <a:solidFill>
                  <a:srgbClr val="30A155"/>
                </a:solidFill>
                <a:latin typeface="Times New Roman"/>
                <a:cs typeface="Times New Roman"/>
              </a:rPr>
              <a:t>song: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2677"/>
              </a:spcBef>
            </a:pP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E.g. </a:t>
            </a:r>
            <a:r>
              <a:rPr sz="1800" b="1" spc="100" dirty="0">
                <a:solidFill>
                  <a:srgbClr val="003F6F"/>
                </a:solidFill>
                <a:uFill>
                  <a:solidFill>
                    <a:srgbClr val="00406F"/>
                  </a:solidFill>
                </a:uFill>
                <a:latin typeface="Pristina"/>
                <a:cs typeface="Pristina"/>
              </a:rPr>
              <a:t>Enfold </a:t>
            </a:r>
            <a:r>
              <a:rPr sz="1800" b="1" spc="59" dirty="0">
                <a:solidFill>
                  <a:srgbClr val="003F6F"/>
                </a:solidFill>
                <a:uFill>
                  <a:solidFill>
                    <a:srgbClr val="00406F"/>
                  </a:solidFill>
                </a:uFill>
                <a:latin typeface="Pristina"/>
                <a:cs typeface="Pristina"/>
              </a:rPr>
              <a:t>me in </a:t>
            </a:r>
            <a:r>
              <a:rPr sz="1800" b="1" spc="88" dirty="0">
                <a:solidFill>
                  <a:srgbClr val="003F6F"/>
                </a:solidFill>
                <a:uFill>
                  <a:solidFill>
                    <a:srgbClr val="00406F"/>
                  </a:solidFill>
                </a:uFill>
                <a:latin typeface="Pristina"/>
                <a:cs typeface="Pristina"/>
              </a:rPr>
              <a:t>your</a:t>
            </a:r>
            <a:r>
              <a:rPr sz="1800" b="1" spc="212" dirty="0">
                <a:solidFill>
                  <a:srgbClr val="003F6F"/>
                </a:solidFill>
                <a:uFill>
                  <a:solidFill>
                    <a:srgbClr val="00406F"/>
                  </a:solidFill>
                </a:uFill>
                <a:latin typeface="Pristina"/>
                <a:cs typeface="Pristina"/>
              </a:rPr>
              <a:t> </a:t>
            </a:r>
            <a:r>
              <a:rPr sz="1800" b="1" spc="118" dirty="0" smtClean="0">
                <a:solidFill>
                  <a:srgbClr val="003F6F"/>
                </a:solidFill>
                <a:uFill>
                  <a:solidFill>
                    <a:srgbClr val="00406F"/>
                  </a:solidFill>
                </a:uFill>
                <a:latin typeface="Pristina"/>
                <a:cs typeface="Pristina"/>
              </a:rPr>
              <a:t>Love-</a:t>
            </a:r>
            <a:r>
              <a:rPr lang="en-IE" sz="1800" spc="100" dirty="0" smtClean="0">
                <a:solidFill>
                  <a:srgbClr val="003F6F"/>
                </a:solidFill>
                <a:latin typeface="Pristina"/>
                <a:cs typeface="Pristina"/>
              </a:rPr>
              <a:t>Monica </a:t>
            </a:r>
            <a:r>
              <a:rPr lang="en-IE" sz="1800" spc="94" dirty="0" smtClean="0">
                <a:solidFill>
                  <a:srgbClr val="003F6F"/>
                </a:solidFill>
                <a:latin typeface="Pristina"/>
                <a:cs typeface="Pristina"/>
              </a:rPr>
              <a:t>Brown </a:t>
            </a:r>
            <a:r>
              <a:rPr lang="en-IE" sz="1800" spc="-6" dirty="0" smtClean="0">
                <a:solidFill>
                  <a:srgbClr val="003F6F"/>
                </a:solidFill>
                <a:latin typeface="Pristina"/>
                <a:cs typeface="Pristina"/>
              </a:rPr>
              <a:t>– </a:t>
            </a:r>
            <a:r>
              <a:rPr lang="en-IE" sz="1800" spc="59" dirty="0" smtClean="0">
                <a:solidFill>
                  <a:srgbClr val="003F6F"/>
                </a:solidFill>
                <a:latin typeface="Pristina"/>
                <a:cs typeface="Pristina"/>
              </a:rPr>
              <a:t>CD </a:t>
            </a:r>
            <a:r>
              <a:rPr lang="en-IE" sz="1800" b="1" spc="94" dirty="0" smtClean="0">
                <a:solidFill>
                  <a:srgbClr val="003F6F"/>
                </a:solidFill>
                <a:latin typeface="Pristina"/>
                <a:cs typeface="Pristina"/>
              </a:rPr>
              <a:t>Quiet </a:t>
            </a:r>
            <a:r>
              <a:rPr lang="en-IE" sz="1800" b="1" spc="59" dirty="0" smtClean="0">
                <a:solidFill>
                  <a:srgbClr val="003F6F"/>
                </a:solidFill>
                <a:latin typeface="Pristina"/>
                <a:cs typeface="Pristina"/>
              </a:rPr>
              <a:t>My </a:t>
            </a:r>
            <a:r>
              <a:rPr lang="en-IE" sz="1800" b="1" spc="124" dirty="0" smtClean="0">
                <a:solidFill>
                  <a:srgbClr val="003F6F"/>
                </a:solidFill>
                <a:latin typeface="Pristina"/>
                <a:cs typeface="Pristina"/>
              </a:rPr>
              <a:t>Soul </a:t>
            </a:r>
            <a:endParaRPr sz="1800" dirty="0">
              <a:latin typeface="Pristina"/>
              <a:cs typeface="Pristina"/>
            </a:endParaRPr>
          </a:p>
          <a:p>
            <a:pPr marL="2173996" marR="5977">
              <a:lnSpc>
                <a:spcPct val="109300"/>
              </a:lnSpc>
            </a:pPr>
            <a:r>
              <a:rPr lang="en-US" sz="1647" b="1" i="1" spc="124" dirty="0" smtClean="0">
                <a:solidFill>
                  <a:srgbClr val="003F6F"/>
                </a:solidFill>
                <a:latin typeface="Pristina"/>
                <a:cs typeface="Pristina"/>
              </a:rPr>
              <a:t/>
            </a:r>
            <a:br>
              <a:rPr lang="en-US" sz="1647" b="1" i="1" spc="124" dirty="0" smtClean="0">
                <a:solidFill>
                  <a:srgbClr val="003F6F"/>
                </a:solidFill>
                <a:latin typeface="Pristina"/>
                <a:cs typeface="Pristina"/>
              </a:rPr>
            </a:br>
            <a:r>
              <a:rPr sz="1800" spc="100" dirty="0" smtClean="0">
                <a:solidFill>
                  <a:srgbClr val="003F6F"/>
                </a:solidFill>
                <a:latin typeface="Pristina"/>
                <a:cs typeface="Pristina"/>
              </a:rPr>
              <a:t>Enfold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me in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Your</a:t>
            </a:r>
            <a:r>
              <a:rPr sz="1800" spc="53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800" spc="118" dirty="0">
                <a:solidFill>
                  <a:srgbClr val="003F6F"/>
                </a:solidFill>
                <a:latin typeface="Pristina"/>
                <a:cs typeface="Pristina"/>
              </a:rPr>
              <a:t>love</a:t>
            </a:r>
            <a:endParaRPr sz="1800" dirty="0">
              <a:latin typeface="Pristina"/>
              <a:cs typeface="Pristina"/>
            </a:endParaRPr>
          </a:p>
          <a:p>
            <a:pPr marL="2174743" marR="1125845" indent="-747">
              <a:lnSpc>
                <a:spcPct val="109300"/>
              </a:lnSpc>
            </a:pP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Enfold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me in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Your </a:t>
            </a:r>
            <a:r>
              <a:rPr sz="1800" spc="118" dirty="0">
                <a:solidFill>
                  <a:srgbClr val="003F6F"/>
                </a:solidFill>
                <a:latin typeface="Pristina"/>
                <a:cs typeface="Pristina"/>
              </a:rPr>
              <a:t>love 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Encircle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me </a:t>
            </a:r>
            <a:r>
              <a:rPr sz="1800" spc="-6" dirty="0">
                <a:solidFill>
                  <a:srgbClr val="003F6F"/>
                </a:solidFill>
                <a:latin typeface="Pristina"/>
                <a:cs typeface="Pristina"/>
              </a:rPr>
              <a:t>O</a:t>
            </a:r>
            <a:r>
              <a:rPr sz="1800" spc="194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800" spc="118" dirty="0">
                <a:solidFill>
                  <a:srgbClr val="003F6F"/>
                </a:solidFill>
                <a:latin typeface="Pristina"/>
                <a:cs typeface="Pristina"/>
              </a:rPr>
              <a:t>God</a:t>
            </a:r>
            <a:endParaRPr sz="1800" dirty="0">
              <a:latin typeface="Pristina"/>
              <a:cs typeface="Pristina"/>
            </a:endParaRPr>
          </a:p>
          <a:p>
            <a:pPr marL="2173996">
              <a:spcBef>
                <a:spcPts val="182"/>
              </a:spcBef>
            </a:pP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Surround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me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with Your</a:t>
            </a:r>
            <a:r>
              <a:rPr sz="1800" spc="-12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800" spc="118" dirty="0">
                <a:solidFill>
                  <a:srgbClr val="003F6F"/>
                </a:solidFill>
                <a:latin typeface="Pristina"/>
                <a:cs typeface="Pristina"/>
              </a:rPr>
              <a:t>love</a:t>
            </a:r>
            <a:endParaRPr sz="1800" dirty="0">
              <a:latin typeface="Pristina"/>
              <a:cs typeface="Pristina"/>
            </a:endParaRPr>
          </a:p>
          <a:p>
            <a:pPr marL="2238375">
              <a:spcBef>
                <a:spcPts val="182"/>
              </a:spcBef>
            </a:pP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Come fill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me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with</a:t>
            </a:r>
            <a:r>
              <a:rPr sz="1800" spc="359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800" spc="118" dirty="0" smtClean="0">
                <a:solidFill>
                  <a:srgbClr val="003F6F"/>
                </a:solidFill>
                <a:latin typeface="Pristina"/>
                <a:cs typeface="Pristina"/>
              </a:rPr>
              <a:t>Your</a:t>
            </a:r>
            <a:r>
              <a:rPr lang="en-IE" sz="1800" spc="118" dirty="0" smtClean="0">
                <a:solidFill>
                  <a:srgbClr val="003F6F"/>
                </a:solidFill>
                <a:latin typeface="Pristina"/>
                <a:cs typeface="Pristina"/>
              </a:rPr>
              <a:t>love</a:t>
            </a:r>
            <a:endParaRPr sz="1800" dirty="0">
              <a:latin typeface="Pristina"/>
              <a:cs typeface="Pristina"/>
            </a:endParaRPr>
          </a:p>
          <a:p>
            <a:pPr marL="651452" marR="4232194">
              <a:lnSpc>
                <a:spcPct val="109300"/>
              </a:lnSpc>
            </a:pPr>
            <a:endParaRPr lang="en-US" sz="1647" b="1" i="1" spc="118" dirty="0" smtClean="0">
              <a:solidFill>
                <a:srgbClr val="BD9623"/>
              </a:solidFill>
              <a:latin typeface="Pristina"/>
              <a:cs typeface="Pristina"/>
            </a:endParaRPr>
          </a:p>
          <a:p>
            <a:pPr marL="651452" marR="4232194">
              <a:lnSpc>
                <a:spcPct val="109300"/>
              </a:lnSpc>
            </a:pPr>
            <a:r>
              <a:rPr sz="1647" b="1" i="1" spc="118" dirty="0" smtClean="0">
                <a:solidFill>
                  <a:srgbClr val="BD9623"/>
                </a:solidFill>
                <a:latin typeface="Pristina"/>
                <a:cs typeface="Pristina"/>
              </a:rPr>
              <a:t>Or</a:t>
            </a:r>
            <a:endParaRPr sz="1647" dirty="0">
              <a:latin typeface="Pristina"/>
              <a:cs typeface="Pristina"/>
            </a:endParaRPr>
          </a:p>
          <a:p>
            <a:pPr marL="227859" marR="2749992">
              <a:lnSpc>
                <a:spcPct val="109400"/>
              </a:lnSpc>
              <a:spcBef>
                <a:spcPts val="1071"/>
              </a:spcBef>
            </a:pPr>
            <a:r>
              <a:rPr sz="2000" b="1" u="sng" spc="76" dirty="0">
                <a:solidFill>
                  <a:srgbClr val="003F6F"/>
                </a:solidFill>
                <a:uFill>
                  <a:solidFill>
                    <a:srgbClr val="00406F"/>
                  </a:solidFill>
                </a:uFill>
                <a:latin typeface="Pristina"/>
                <a:cs typeface="Pristina"/>
              </a:rPr>
              <a:t>Sit </a:t>
            </a:r>
            <a:r>
              <a:rPr sz="2000" b="1" u="sng" spc="59" dirty="0">
                <a:solidFill>
                  <a:srgbClr val="003F6F"/>
                </a:solidFill>
                <a:uFill>
                  <a:solidFill>
                    <a:srgbClr val="00406F"/>
                  </a:solidFill>
                </a:uFill>
                <a:latin typeface="Pristina"/>
                <a:cs typeface="Pristina"/>
              </a:rPr>
              <a:t>in </a:t>
            </a:r>
            <a:r>
              <a:rPr sz="2000" b="1" u="sng" spc="94" dirty="0">
                <a:solidFill>
                  <a:srgbClr val="003F6F"/>
                </a:solidFill>
                <a:uFill>
                  <a:solidFill>
                    <a:srgbClr val="00406F"/>
                  </a:solidFill>
                </a:uFill>
                <a:latin typeface="Pristina"/>
                <a:cs typeface="Pristina"/>
              </a:rPr>
              <a:t>Light </a:t>
            </a:r>
            <a:r>
              <a:rPr sz="2000" spc="-6" dirty="0">
                <a:solidFill>
                  <a:srgbClr val="003F6F"/>
                </a:solidFill>
                <a:latin typeface="Pristina"/>
                <a:cs typeface="Pristina"/>
              </a:rPr>
              <a:t>-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Jan </a:t>
            </a:r>
            <a:r>
              <a:rPr sz="2000" spc="118" dirty="0" err="1">
                <a:solidFill>
                  <a:srgbClr val="003F6F"/>
                </a:solidFill>
                <a:latin typeface="Pristina"/>
                <a:cs typeface="Pristina"/>
              </a:rPr>
              <a:t>Novotka</a:t>
            </a:r>
            <a:r>
              <a:rPr sz="2000" spc="118" dirty="0">
                <a:solidFill>
                  <a:srgbClr val="003F6F"/>
                </a:solidFill>
                <a:latin typeface="Pristina"/>
                <a:cs typeface="Pristina"/>
              </a:rPr>
              <a:t>  </a:t>
            </a:r>
            <a:r>
              <a:rPr lang="en-US" sz="2000" spc="118" dirty="0" smtClean="0">
                <a:solidFill>
                  <a:srgbClr val="003F6F"/>
                </a:solidFill>
                <a:latin typeface="Pristina"/>
                <a:cs typeface="Pristina"/>
              </a:rPr>
              <a:t/>
            </a:r>
            <a:br>
              <a:rPr lang="en-US" sz="2000" spc="118" dirty="0" smtClean="0">
                <a:solidFill>
                  <a:srgbClr val="003F6F"/>
                </a:solidFill>
                <a:latin typeface="Pristina"/>
                <a:cs typeface="Pristina"/>
              </a:rPr>
            </a:br>
            <a:r>
              <a:rPr sz="2000" spc="59" dirty="0" smtClean="0">
                <a:solidFill>
                  <a:srgbClr val="003F6F"/>
                </a:solidFill>
                <a:latin typeface="Pristina"/>
                <a:cs typeface="Pristina"/>
              </a:rPr>
              <a:t>CD</a:t>
            </a:r>
            <a:r>
              <a:rPr sz="2000" spc="235" dirty="0" smtClean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000" b="1" spc="106" dirty="0">
                <a:solidFill>
                  <a:srgbClr val="003F6F"/>
                </a:solidFill>
                <a:latin typeface="Pristina"/>
                <a:cs typeface="Pristina"/>
              </a:rPr>
              <a:t>Emergence</a:t>
            </a:r>
            <a:endParaRPr sz="2000" dirty="0">
              <a:latin typeface="Pristina"/>
              <a:cs typeface="Pristina"/>
            </a:endParaRPr>
          </a:p>
          <a:p>
            <a:pPr marL="227859" marR="2448173">
              <a:lnSpc>
                <a:spcPct val="109300"/>
              </a:lnSpc>
            </a:pPr>
            <a:r>
              <a:rPr sz="2000" spc="82" dirty="0">
                <a:solidFill>
                  <a:srgbClr val="003F6F"/>
                </a:solidFill>
                <a:latin typeface="Pristina"/>
                <a:cs typeface="Pristina"/>
              </a:rPr>
              <a:t>Sit </a:t>
            </a: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in </a:t>
            </a: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Light. </a:t>
            </a: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Breathe </a:t>
            </a: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in </a:t>
            </a:r>
            <a:r>
              <a:rPr sz="2000" spc="118" dirty="0">
                <a:solidFill>
                  <a:srgbClr val="003F6F"/>
                </a:solidFill>
                <a:latin typeface="Pristina"/>
                <a:cs typeface="Pristina"/>
              </a:rPr>
              <a:t>Peace.  </a:t>
            </a:r>
            <a:r>
              <a:rPr lang="en-US" sz="2000" spc="118" dirty="0" smtClean="0">
                <a:solidFill>
                  <a:srgbClr val="003F6F"/>
                </a:solidFill>
                <a:latin typeface="Pristina"/>
                <a:cs typeface="Pristina"/>
              </a:rPr>
              <a:t/>
            </a:r>
            <a:br>
              <a:rPr lang="en-US" sz="2000" spc="118" dirty="0" smtClean="0">
                <a:solidFill>
                  <a:srgbClr val="003F6F"/>
                </a:solidFill>
                <a:latin typeface="Pristina"/>
                <a:cs typeface="Pristina"/>
              </a:rPr>
            </a:br>
            <a:r>
              <a:rPr sz="2000" spc="88" dirty="0" smtClean="0">
                <a:solidFill>
                  <a:srgbClr val="003F6F"/>
                </a:solidFill>
                <a:latin typeface="Pristina"/>
                <a:cs typeface="Pristina"/>
              </a:rPr>
              <a:t>Rest </a:t>
            </a: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in</a:t>
            </a:r>
            <a:r>
              <a:rPr sz="2000" spc="12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000" spc="118" dirty="0">
                <a:solidFill>
                  <a:srgbClr val="003F6F"/>
                </a:solidFill>
                <a:latin typeface="Pristina"/>
                <a:cs typeface="Pristina"/>
              </a:rPr>
              <a:t>Love.</a:t>
            </a:r>
            <a:endParaRPr sz="2000" dirty="0">
              <a:latin typeface="Pristina"/>
              <a:cs typeface="Pristina"/>
            </a:endParaRPr>
          </a:p>
          <a:p>
            <a:pPr marL="227859" marR="2709650">
              <a:lnSpc>
                <a:spcPct val="109300"/>
              </a:lnSpc>
            </a:pP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One </a:t>
            </a:r>
            <a:r>
              <a:rPr sz="2000" spc="88" dirty="0">
                <a:solidFill>
                  <a:srgbClr val="003F6F"/>
                </a:solidFill>
                <a:latin typeface="Pristina"/>
                <a:cs typeface="Pristina"/>
              </a:rPr>
              <a:t>with </a:t>
            </a: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Light, </a:t>
            </a:r>
            <a:r>
              <a:rPr sz="2000" spc="88" dirty="0">
                <a:solidFill>
                  <a:srgbClr val="003F6F"/>
                </a:solidFill>
                <a:latin typeface="Pristina"/>
                <a:cs typeface="Pristina"/>
              </a:rPr>
              <a:t>with </a:t>
            </a:r>
            <a:r>
              <a:rPr sz="2000" spc="118" dirty="0">
                <a:solidFill>
                  <a:srgbClr val="003F6F"/>
                </a:solidFill>
                <a:latin typeface="Pristina"/>
                <a:cs typeface="Pristina"/>
              </a:rPr>
              <a:t>Peace;  </a:t>
            </a:r>
            <a:r>
              <a:rPr lang="en-US" sz="2000" spc="118" dirty="0" smtClean="0">
                <a:solidFill>
                  <a:srgbClr val="003F6F"/>
                </a:solidFill>
                <a:latin typeface="Pristina"/>
                <a:cs typeface="Pristina"/>
              </a:rPr>
              <a:t/>
            </a:r>
            <a:br>
              <a:rPr lang="en-US" sz="2000" spc="118" dirty="0" smtClean="0">
                <a:solidFill>
                  <a:srgbClr val="003F6F"/>
                </a:solidFill>
                <a:latin typeface="Pristina"/>
                <a:cs typeface="Pristina"/>
              </a:rPr>
            </a:br>
            <a:r>
              <a:rPr sz="2000" spc="100" dirty="0" smtClean="0">
                <a:solidFill>
                  <a:srgbClr val="003F6F"/>
                </a:solidFill>
                <a:latin typeface="Pristina"/>
                <a:cs typeface="Pristina"/>
              </a:rPr>
              <a:t>Ground </a:t>
            </a: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of</a:t>
            </a:r>
            <a:r>
              <a:rPr sz="2000" spc="-24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000" spc="118" dirty="0">
                <a:solidFill>
                  <a:srgbClr val="003F6F"/>
                </a:solidFill>
                <a:latin typeface="Pristina"/>
                <a:cs typeface="Pristina"/>
              </a:rPr>
              <a:t>Love.</a:t>
            </a:r>
            <a:endParaRPr sz="2000" dirty="0">
              <a:latin typeface="Pristina"/>
              <a:cs typeface="Pristi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9800" y="4970616"/>
            <a:ext cx="1864660" cy="16587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21" name="object 21"/>
          <p:cNvSpPr/>
          <p:nvPr/>
        </p:nvSpPr>
        <p:spPr>
          <a:xfrm>
            <a:off x="4120158" y="7086600"/>
            <a:ext cx="1899642" cy="1905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5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461" y="381000"/>
            <a:ext cx="6248399" cy="9144000"/>
          </a:xfrm>
          <a:prstGeom prst="rect">
            <a:avLst/>
          </a:prstGeom>
        </p:spPr>
        <p:txBody>
          <a:bodyPr vert="horz" wrap="square" lIns="0" tIns="14194" rIns="0" bIns="0" rtlCol="0">
            <a:noAutofit/>
          </a:bodyPr>
          <a:lstStyle/>
          <a:p>
            <a:pPr marL="1453813" marR="176310" indent="-818797">
              <a:lnSpc>
                <a:spcPct val="109100"/>
              </a:lnSpc>
              <a:spcBef>
                <a:spcPts val="112"/>
              </a:spcBef>
            </a:pPr>
            <a:r>
              <a:rPr sz="1882" i="1" spc="112" dirty="0">
                <a:solidFill>
                  <a:srgbClr val="00B04F"/>
                </a:solidFill>
                <a:latin typeface="Pristina"/>
                <a:cs typeface="Pristina"/>
              </a:rPr>
              <a:t>Short </a:t>
            </a:r>
            <a:r>
              <a:rPr sz="1882" i="1" spc="106" dirty="0">
                <a:solidFill>
                  <a:srgbClr val="00B04F"/>
                </a:solidFill>
                <a:latin typeface="Pristina"/>
                <a:cs typeface="Pristina"/>
              </a:rPr>
              <a:t>time </a:t>
            </a:r>
            <a:r>
              <a:rPr sz="1882" i="1" spc="71" dirty="0">
                <a:solidFill>
                  <a:srgbClr val="00B04F"/>
                </a:solidFill>
                <a:latin typeface="Pristina"/>
                <a:cs typeface="Pristina"/>
              </a:rPr>
              <a:t>of </a:t>
            </a:r>
            <a:r>
              <a:rPr sz="1882" i="1" spc="124" dirty="0">
                <a:solidFill>
                  <a:srgbClr val="00B04F"/>
                </a:solidFill>
                <a:latin typeface="Pristina"/>
                <a:cs typeface="Pristina"/>
              </a:rPr>
              <a:t>silence, </a:t>
            </a:r>
            <a:r>
              <a:rPr sz="1882" i="1" spc="71" dirty="0">
                <a:solidFill>
                  <a:srgbClr val="00B04F"/>
                </a:solidFill>
                <a:latin typeface="Pristina"/>
                <a:cs typeface="Pristina"/>
              </a:rPr>
              <a:t>to </a:t>
            </a:r>
            <a:r>
              <a:rPr sz="1882" i="1" spc="118" dirty="0">
                <a:solidFill>
                  <a:srgbClr val="00B04F"/>
                </a:solidFill>
                <a:latin typeface="Pristina"/>
                <a:cs typeface="Pristina"/>
              </a:rPr>
              <a:t>deepen </a:t>
            </a:r>
            <a:r>
              <a:rPr sz="1882" i="1" spc="124" dirty="0">
                <a:solidFill>
                  <a:srgbClr val="00B04F"/>
                </a:solidFill>
                <a:latin typeface="Pristina"/>
                <a:cs typeface="Pristina"/>
              </a:rPr>
              <a:t>awareness </a:t>
            </a:r>
            <a:r>
              <a:rPr sz="1882" i="1" spc="71" dirty="0">
                <a:solidFill>
                  <a:srgbClr val="00B04F"/>
                </a:solidFill>
                <a:latin typeface="Pristina"/>
                <a:cs typeface="Pristina"/>
              </a:rPr>
              <a:t>of </a:t>
            </a:r>
            <a:r>
              <a:rPr sz="1882" i="1" spc="141" dirty="0">
                <a:solidFill>
                  <a:srgbClr val="00B04F"/>
                </a:solidFill>
                <a:latin typeface="Pristina"/>
                <a:cs typeface="Pristina"/>
              </a:rPr>
              <a:t>being  </a:t>
            </a:r>
            <a:r>
              <a:rPr sz="1882" i="1" spc="118" dirty="0">
                <a:solidFill>
                  <a:srgbClr val="00B04F"/>
                </a:solidFill>
                <a:latin typeface="Pristina"/>
                <a:cs typeface="Pristina"/>
              </a:rPr>
              <a:t>enfolded </a:t>
            </a:r>
            <a:r>
              <a:rPr sz="1882" i="1" spc="71" dirty="0">
                <a:solidFill>
                  <a:srgbClr val="00B04F"/>
                </a:solidFill>
                <a:latin typeface="Pristina"/>
                <a:cs typeface="Pristina"/>
              </a:rPr>
              <a:t>in </a:t>
            </a:r>
            <a:r>
              <a:rPr sz="1882" i="1" spc="112" dirty="0">
                <a:solidFill>
                  <a:srgbClr val="00B04F"/>
                </a:solidFill>
                <a:latin typeface="Pristina"/>
                <a:cs typeface="Pristina"/>
              </a:rPr>
              <a:t>God’s </a:t>
            </a:r>
            <a:r>
              <a:rPr sz="1882" i="1" spc="106" dirty="0">
                <a:solidFill>
                  <a:srgbClr val="00B04F"/>
                </a:solidFill>
                <a:latin typeface="Pristina"/>
                <a:cs typeface="Pristina"/>
              </a:rPr>
              <a:t>love </a:t>
            </a:r>
            <a:r>
              <a:rPr sz="1882" i="1" spc="94" dirty="0">
                <a:solidFill>
                  <a:srgbClr val="00B04F"/>
                </a:solidFill>
                <a:latin typeface="Pristina"/>
                <a:cs typeface="Pristina"/>
              </a:rPr>
              <a:t>and</a:t>
            </a:r>
            <a:r>
              <a:rPr sz="1882" i="1" spc="299" dirty="0">
                <a:solidFill>
                  <a:srgbClr val="00B04F"/>
                </a:solidFill>
                <a:latin typeface="Pristina"/>
                <a:cs typeface="Pristina"/>
              </a:rPr>
              <a:t> </a:t>
            </a:r>
            <a:r>
              <a:rPr sz="1882" i="1" spc="141" dirty="0">
                <a:solidFill>
                  <a:srgbClr val="00B04F"/>
                </a:solidFill>
                <a:latin typeface="Pristina"/>
                <a:cs typeface="Pristina"/>
              </a:rPr>
              <a:t>light.</a:t>
            </a:r>
            <a:endParaRPr sz="1882" dirty="0">
              <a:latin typeface="Pristina"/>
              <a:cs typeface="Pristina"/>
            </a:endParaRPr>
          </a:p>
          <a:p>
            <a:pPr>
              <a:spcBef>
                <a:spcPts val="29"/>
              </a:spcBef>
            </a:pPr>
            <a:endParaRPr sz="2059" dirty="0">
              <a:latin typeface="Times New Roman"/>
              <a:cs typeface="Times New Roman"/>
            </a:endParaRPr>
          </a:p>
          <a:p>
            <a:pPr marL="223376"/>
            <a:r>
              <a:rPr sz="2000" b="1" spc="106" dirty="0">
                <a:solidFill>
                  <a:srgbClr val="003F6F"/>
                </a:solidFill>
                <a:latin typeface="Pristina"/>
                <a:cs typeface="Pristina"/>
              </a:rPr>
              <a:t>Reading: </a:t>
            </a:r>
            <a:r>
              <a:rPr sz="2000" b="1" spc="88" dirty="0">
                <a:solidFill>
                  <a:srgbClr val="003F6F"/>
                </a:solidFill>
                <a:latin typeface="Pristina"/>
                <a:cs typeface="Pristina"/>
              </a:rPr>
              <a:t>John</a:t>
            </a:r>
            <a:r>
              <a:rPr sz="2000" b="1" spc="-12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000" b="1" spc="118" dirty="0">
                <a:solidFill>
                  <a:srgbClr val="003F6F"/>
                </a:solidFill>
                <a:latin typeface="Pristina"/>
                <a:cs typeface="Pristina"/>
              </a:rPr>
              <a:t>12:35-36</a:t>
            </a:r>
            <a:endParaRPr sz="2000" dirty="0">
              <a:latin typeface="Pristina"/>
              <a:cs typeface="Pristina"/>
            </a:endParaRPr>
          </a:p>
          <a:p>
            <a:pPr marL="223376" marR="2044004">
              <a:lnSpc>
                <a:spcPct val="109300"/>
              </a:lnSpc>
              <a:tabLst>
                <a:tab pos="2368236" algn="l"/>
              </a:tabLst>
            </a:pP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The  </a:t>
            </a:r>
            <a:r>
              <a:rPr sz="2000" spc="94" dirty="0">
                <a:solidFill>
                  <a:srgbClr val="003F6F"/>
                </a:solidFill>
                <a:latin typeface="Pristina"/>
                <a:cs typeface="Pristina"/>
              </a:rPr>
              <a:t>Light </a:t>
            </a: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is</a:t>
            </a:r>
            <a:r>
              <a:rPr sz="2000" spc="218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000" spc="94" dirty="0">
                <a:solidFill>
                  <a:srgbClr val="003F6F"/>
                </a:solidFill>
                <a:latin typeface="Pristina"/>
                <a:cs typeface="Pristina"/>
              </a:rPr>
              <a:t>among</a:t>
            </a:r>
            <a:r>
              <a:rPr sz="2000" spc="265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000" spc="88" dirty="0" smtClean="0">
                <a:solidFill>
                  <a:srgbClr val="003F6F"/>
                </a:solidFill>
                <a:latin typeface="Pristina"/>
                <a:cs typeface="Pristina"/>
              </a:rPr>
              <a:t>you.</a:t>
            </a:r>
            <a:r>
              <a:rPr lang="en-US" sz="2000" spc="88" dirty="0" smtClean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000" spc="88" dirty="0" smtClean="0">
                <a:solidFill>
                  <a:srgbClr val="003F6F"/>
                </a:solidFill>
                <a:latin typeface="Pristina"/>
                <a:cs typeface="Pristina"/>
              </a:rPr>
              <a:t>Walk </a:t>
            </a: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by </a:t>
            </a:r>
            <a:r>
              <a:rPr sz="2000" spc="118" dirty="0" smtClean="0">
                <a:solidFill>
                  <a:srgbClr val="003F6F"/>
                </a:solidFill>
                <a:latin typeface="Pristina"/>
                <a:cs typeface="Pristina"/>
              </a:rPr>
              <a:t>the</a:t>
            </a:r>
            <a:r>
              <a:rPr lang="en-US" sz="2000" spc="118" dirty="0" smtClean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000" spc="94" dirty="0" smtClean="0">
                <a:solidFill>
                  <a:srgbClr val="003F6F"/>
                </a:solidFill>
                <a:latin typeface="Pristina"/>
                <a:cs typeface="Pristina"/>
              </a:rPr>
              <a:t>light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you </a:t>
            </a:r>
            <a:r>
              <a:rPr sz="2000" spc="88" dirty="0">
                <a:solidFill>
                  <a:srgbClr val="003F6F"/>
                </a:solidFill>
                <a:latin typeface="Pristina"/>
                <a:cs typeface="Pristina"/>
              </a:rPr>
              <a:t>have </a:t>
            </a:r>
            <a:r>
              <a:rPr sz="2000" spc="53" dirty="0">
                <a:solidFill>
                  <a:srgbClr val="003F6F"/>
                </a:solidFill>
                <a:latin typeface="Pristina"/>
                <a:cs typeface="Pristina"/>
              </a:rPr>
              <a:t>so </a:t>
            </a:r>
            <a:r>
              <a:rPr sz="2000" spc="88" dirty="0">
                <a:solidFill>
                  <a:srgbClr val="003F6F"/>
                </a:solidFill>
                <a:latin typeface="Pristina"/>
                <a:cs typeface="Pristina"/>
              </a:rPr>
              <a:t>that </a:t>
            </a:r>
            <a:r>
              <a:rPr sz="2000" spc="106" dirty="0">
                <a:solidFill>
                  <a:srgbClr val="003F6F"/>
                </a:solidFill>
                <a:latin typeface="Pristina"/>
                <a:cs typeface="Pristina"/>
              </a:rPr>
              <a:t>darkness</a:t>
            </a:r>
            <a:r>
              <a:rPr sz="2000" spc="371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000" spc="118" dirty="0">
                <a:solidFill>
                  <a:srgbClr val="003F6F"/>
                </a:solidFill>
                <a:latin typeface="Pristina"/>
                <a:cs typeface="Pristina"/>
              </a:rPr>
              <a:t>doesn’t</a:t>
            </a:r>
            <a:endParaRPr sz="2000" dirty="0">
              <a:latin typeface="Pristina"/>
              <a:cs typeface="Pristina"/>
            </a:endParaRPr>
          </a:p>
          <a:p>
            <a:pPr marL="223376" marR="1890106" algn="just">
              <a:lnSpc>
                <a:spcPct val="109100"/>
              </a:lnSpc>
              <a:spcBef>
                <a:spcPts val="6"/>
              </a:spcBef>
            </a:pP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destroy </a:t>
            </a:r>
            <a:r>
              <a:rPr sz="2000" spc="88" dirty="0">
                <a:solidFill>
                  <a:srgbClr val="003F6F"/>
                </a:solidFill>
                <a:latin typeface="Pristina"/>
                <a:cs typeface="Pristina"/>
              </a:rPr>
              <a:t>you. </a:t>
            </a: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If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you </a:t>
            </a:r>
            <a:r>
              <a:rPr sz="2000" spc="88" dirty="0">
                <a:solidFill>
                  <a:srgbClr val="003F6F"/>
                </a:solidFill>
                <a:latin typeface="Pristina"/>
                <a:cs typeface="Pristina"/>
              </a:rPr>
              <a:t>walk </a:t>
            </a: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in </a:t>
            </a:r>
            <a:r>
              <a:rPr sz="2000" spc="106" dirty="0">
                <a:solidFill>
                  <a:srgbClr val="003F6F"/>
                </a:solidFill>
                <a:latin typeface="Pristina"/>
                <a:cs typeface="Pristina"/>
              </a:rPr>
              <a:t>darkness </a:t>
            </a:r>
            <a:r>
              <a:rPr sz="2000" spc="118" dirty="0">
                <a:solidFill>
                  <a:srgbClr val="003F6F"/>
                </a:solidFill>
                <a:latin typeface="Pristina"/>
                <a:cs typeface="Pristina"/>
              </a:rPr>
              <a:t>you  </a:t>
            </a:r>
            <a:r>
              <a:rPr sz="2000" spc="94" dirty="0">
                <a:solidFill>
                  <a:srgbClr val="003F6F"/>
                </a:solidFill>
                <a:latin typeface="Pristina"/>
                <a:cs typeface="Pristina"/>
              </a:rPr>
              <a:t>don’t </a:t>
            </a:r>
            <a:r>
              <a:rPr sz="2000" spc="88" dirty="0">
                <a:solidFill>
                  <a:srgbClr val="003F6F"/>
                </a:solidFill>
                <a:latin typeface="Pristina"/>
                <a:cs typeface="Pristina"/>
              </a:rPr>
              <a:t>know </a:t>
            </a:r>
            <a:r>
              <a:rPr sz="2000" spc="94" dirty="0">
                <a:solidFill>
                  <a:srgbClr val="003F6F"/>
                </a:solidFill>
                <a:latin typeface="Pristina"/>
                <a:cs typeface="Pristina"/>
              </a:rPr>
              <a:t>where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you are </a:t>
            </a: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going. </a:t>
            </a: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As </a:t>
            </a:r>
            <a:r>
              <a:rPr sz="2000" spc="118" dirty="0">
                <a:solidFill>
                  <a:srgbClr val="003F6F"/>
                </a:solidFill>
                <a:latin typeface="Pristina"/>
                <a:cs typeface="Pristina"/>
              </a:rPr>
              <a:t>you  </a:t>
            </a:r>
            <a:r>
              <a:rPr sz="2000" spc="88" dirty="0">
                <a:solidFill>
                  <a:srgbClr val="003F6F"/>
                </a:solidFill>
                <a:latin typeface="Pristina"/>
                <a:cs typeface="Pristina"/>
              </a:rPr>
              <a:t>have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the </a:t>
            </a: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light, believe </a:t>
            </a: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in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the </a:t>
            </a: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light. </a:t>
            </a:r>
            <a:r>
              <a:rPr sz="2000" spc="118" dirty="0">
                <a:solidFill>
                  <a:srgbClr val="003F6F"/>
                </a:solidFill>
                <a:latin typeface="Pristina"/>
                <a:cs typeface="Pristina"/>
              </a:rPr>
              <a:t>Then 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the </a:t>
            </a:r>
            <a:r>
              <a:rPr sz="2000" spc="94" dirty="0">
                <a:solidFill>
                  <a:srgbClr val="003F6F"/>
                </a:solidFill>
                <a:latin typeface="Pristina"/>
                <a:cs typeface="Pristina"/>
              </a:rPr>
              <a:t>light </a:t>
            </a:r>
            <a:r>
              <a:rPr sz="2000" spc="88" dirty="0">
                <a:solidFill>
                  <a:srgbClr val="003F6F"/>
                </a:solidFill>
                <a:latin typeface="Pristina"/>
                <a:cs typeface="Pristina"/>
              </a:rPr>
              <a:t>will </a:t>
            </a: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be </a:t>
            </a: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within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you and</a:t>
            </a:r>
            <a:r>
              <a:rPr sz="2000" spc="147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000" spc="106" dirty="0" smtClean="0">
                <a:solidFill>
                  <a:srgbClr val="003F6F"/>
                </a:solidFill>
                <a:latin typeface="Pristina"/>
                <a:cs typeface="Pristina"/>
              </a:rPr>
              <a:t>shining</a:t>
            </a:r>
            <a:r>
              <a:rPr lang="en-US" sz="2000" dirty="0">
                <a:latin typeface="Pristina"/>
                <a:cs typeface="Pristina"/>
              </a:rPr>
              <a:t> </a:t>
            </a:r>
            <a:r>
              <a:rPr sz="2000" spc="100" dirty="0" smtClean="0">
                <a:solidFill>
                  <a:srgbClr val="003F6F"/>
                </a:solidFill>
                <a:latin typeface="Pristina"/>
                <a:cs typeface="Pristina"/>
              </a:rPr>
              <a:t>through</a:t>
            </a:r>
            <a:r>
              <a:rPr lang="en-US" sz="2000" spc="100" dirty="0" smtClean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000" spc="88" dirty="0" smtClean="0">
                <a:solidFill>
                  <a:srgbClr val="003F6F"/>
                </a:solidFill>
                <a:latin typeface="Pristina"/>
                <a:cs typeface="Pristina"/>
              </a:rPr>
              <a:t>your</a:t>
            </a:r>
            <a:r>
              <a:rPr sz="2000" dirty="0" smtClean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lives.</a:t>
            </a:r>
            <a:endParaRPr sz="2000" dirty="0">
              <a:latin typeface="Pristina"/>
              <a:cs typeface="Pristina"/>
            </a:endParaRPr>
          </a:p>
          <a:p>
            <a:pPr marL="237571" algn="ctr"/>
            <a:r>
              <a:rPr sz="1706" i="1" spc="76" dirty="0" smtClean="0">
                <a:solidFill>
                  <a:srgbClr val="7D6317"/>
                </a:solidFill>
                <a:latin typeface="Pristina"/>
                <a:cs typeface="Pristina"/>
              </a:rPr>
              <a:t>Quiet</a:t>
            </a:r>
            <a:r>
              <a:rPr sz="1706" i="1" spc="229" dirty="0" smtClean="0">
                <a:solidFill>
                  <a:srgbClr val="7D6317"/>
                </a:solidFill>
                <a:latin typeface="Pristina"/>
                <a:cs typeface="Pristina"/>
              </a:rPr>
              <a:t> </a:t>
            </a:r>
            <a:r>
              <a:rPr sz="1706" i="1" spc="100" dirty="0">
                <a:solidFill>
                  <a:srgbClr val="7D6317"/>
                </a:solidFill>
                <a:latin typeface="Pristina"/>
                <a:cs typeface="Pristina"/>
              </a:rPr>
              <a:t>time</a:t>
            </a:r>
            <a:endParaRPr sz="1706" dirty="0">
              <a:latin typeface="Pristina"/>
              <a:cs typeface="Pristina"/>
            </a:endParaRPr>
          </a:p>
          <a:p>
            <a:pPr>
              <a:spcBef>
                <a:spcPts val="12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236824" algn="ctr"/>
            <a:r>
              <a:rPr sz="3294" b="1" i="1" spc="300" dirty="0">
                <a:solidFill>
                  <a:srgbClr val="003956"/>
                </a:solidFill>
                <a:latin typeface="Gabriola" panose="04040605051002020D02" pitchFamily="82" charset="0"/>
                <a:cs typeface="Calibri"/>
              </a:rPr>
              <a:t>Reflection</a:t>
            </a:r>
            <a:endParaRPr sz="3294" i="1" spc="300" dirty="0">
              <a:latin typeface="Gabriola" panose="04040605051002020D02" pitchFamily="82" charset="0"/>
              <a:cs typeface="Calibri"/>
            </a:endParaRPr>
          </a:p>
          <a:p>
            <a:pPr marL="14942" marR="31377" algn="just">
              <a:lnSpc>
                <a:spcPct val="106300"/>
              </a:lnSpc>
              <a:spcBef>
                <a:spcPts val="1482"/>
              </a:spcBef>
            </a:pP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Death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seems so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cruel,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so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purposeless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at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times.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But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it’s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not.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Death is what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alerts 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the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rest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of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us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to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life</a:t>
            </a:r>
            <a:r>
              <a:rPr sz="2000" spc="18" dirty="0">
                <a:solidFill>
                  <a:srgbClr val="403264"/>
                </a:solidFill>
                <a:latin typeface="Gabriola"/>
                <a:cs typeface="Gabriola"/>
              </a:rPr>
              <a:t>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.</a:t>
            </a:r>
            <a:endParaRPr sz="2000" dirty="0">
              <a:latin typeface="Gabriola"/>
              <a:cs typeface="Gabriola"/>
            </a:endParaRPr>
          </a:p>
          <a:p>
            <a:pPr marL="14942" marR="5977" algn="just">
              <a:lnSpc>
                <a:spcPct val="106300"/>
              </a:lnSpc>
              <a:spcBef>
                <a:spcPts val="1199"/>
              </a:spcBef>
            </a:pP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There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is a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period when the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parts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of us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that died with the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death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of those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we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loved  rises again in the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recollection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of past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moments and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the tears of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past tenderness. 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This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is when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we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know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for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certain that every deed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we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ever do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lives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on somewhere  in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someone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who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remembers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it.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This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is when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we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are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made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to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see death as a 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prod to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 life.</a:t>
            </a:r>
            <a:endParaRPr sz="2000" dirty="0">
              <a:latin typeface="Gabriola"/>
              <a:cs typeface="Gabriola"/>
            </a:endParaRPr>
          </a:p>
          <a:p>
            <a:pPr algn="just">
              <a:spcBef>
                <a:spcPts val="12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4942" marR="239812" algn="just">
              <a:lnSpc>
                <a:spcPct val="106300"/>
              </a:lnSpc>
            </a:pP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Death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gives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us all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the giﬅ of time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-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our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own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and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the time of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those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around us. 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It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calls us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to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stop and look at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sunﬂowers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next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time, to care </a:t>
            </a:r>
            <a:r>
              <a:rPr sz="2000" spc="-18" dirty="0">
                <a:solidFill>
                  <a:srgbClr val="403264"/>
                </a:solidFill>
                <a:latin typeface="Gabriola"/>
                <a:cs typeface="Gabriola"/>
              </a:rPr>
              <a:t>for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the </a:t>
            </a:r>
            <a:r>
              <a:rPr sz="2000" spc="-18" dirty="0">
                <a:solidFill>
                  <a:srgbClr val="403264"/>
                </a:solidFill>
                <a:latin typeface="Gabriola"/>
                <a:cs typeface="Gabriola"/>
              </a:rPr>
              <a:t>grasses  always,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to embrace the planet </a:t>
            </a:r>
            <a:r>
              <a:rPr sz="2000" spc="-24" dirty="0">
                <a:solidFill>
                  <a:srgbClr val="403264"/>
                </a:solidFill>
                <a:latin typeface="Gabriola"/>
                <a:cs typeface="Gabriola"/>
              </a:rPr>
              <a:t>forever,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to </a:t>
            </a:r>
            <a:r>
              <a:rPr sz="2000" spc="-18" dirty="0">
                <a:solidFill>
                  <a:srgbClr val="403264"/>
                </a:solidFill>
                <a:latin typeface="Gabriola"/>
                <a:cs typeface="Gabriola"/>
              </a:rPr>
              <a:t>pay attention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to our friends, to</a:t>
            </a:r>
            <a:r>
              <a:rPr sz="2000" spc="100" dirty="0">
                <a:solidFill>
                  <a:srgbClr val="403264"/>
                </a:solidFill>
                <a:latin typeface="Gabriola"/>
                <a:cs typeface="Gabriola"/>
              </a:rPr>
              <a:t> </a:t>
            </a:r>
            <a:r>
              <a:rPr sz="2000" spc="-6" dirty="0" smtClean="0">
                <a:solidFill>
                  <a:srgbClr val="403264"/>
                </a:solidFill>
                <a:latin typeface="Gabriola"/>
                <a:cs typeface="Gabriola"/>
              </a:rPr>
              <a:t>take</a:t>
            </a:r>
            <a:r>
              <a:rPr lang="en-US" sz="2000" spc="-12" dirty="0" smtClean="0">
                <a:solidFill>
                  <a:srgbClr val="403264"/>
                </a:solidFill>
                <a:latin typeface="Gabriola"/>
                <a:cs typeface="Gabriola"/>
              </a:rPr>
              <a:t> comfort </a:t>
            </a:r>
            <a:r>
              <a:rPr lang="en-US" sz="2000" spc="-6" dirty="0" smtClean="0">
                <a:solidFill>
                  <a:srgbClr val="403264"/>
                </a:solidFill>
                <a:latin typeface="Gabriola"/>
                <a:cs typeface="Gabriola"/>
              </a:rPr>
              <a:t>in the </a:t>
            </a:r>
            <a:r>
              <a:rPr lang="en-US" sz="2000" dirty="0" smtClean="0">
                <a:solidFill>
                  <a:srgbClr val="403264"/>
                </a:solidFill>
                <a:latin typeface="Gabriola"/>
                <a:cs typeface="Gabriola"/>
              </a:rPr>
              <a:t>dark, </a:t>
            </a:r>
            <a:r>
              <a:rPr lang="en-US" sz="2000" spc="-12" dirty="0" smtClean="0">
                <a:solidFill>
                  <a:srgbClr val="403264"/>
                </a:solidFill>
                <a:latin typeface="Gabriola"/>
                <a:cs typeface="Gabriola"/>
              </a:rPr>
              <a:t>to </a:t>
            </a:r>
            <a:r>
              <a:rPr lang="en-US" sz="2000" spc="-6" dirty="0" smtClean="0">
                <a:solidFill>
                  <a:srgbClr val="403264"/>
                </a:solidFill>
                <a:latin typeface="Gabriola"/>
                <a:cs typeface="Gabriola"/>
              </a:rPr>
              <a:t>remember that daﬀodils </a:t>
            </a:r>
            <a:r>
              <a:rPr lang="en-US" sz="2000" spc="-12" dirty="0" smtClean="0">
                <a:solidFill>
                  <a:srgbClr val="403264"/>
                </a:solidFill>
                <a:latin typeface="Gabriola"/>
                <a:cs typeface="Gabriola"/>
              </a:rPr>
              <a:t>will unfold </a:t>
            </a:r>
            <a:r>
              <a:rPr lang="en-US" sz="2000" spc="-6" dirty="0" smtClean="0">
                <a:solidFill>
                  <a:srgbClr val="403264"/>
                </a:solidFill>
                <a:latin typeface="Gabriola"/>
                <a:cs typeface="Gabriola"/>
              </a:rPr>
              <a:t>again. </a:t>
            </a:r>
            <a:endParaRPr sz="2000" dirty="0">
              <a:latin typeface="Gabriola"/>
              <a:cs typeface="Gabriol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99911" y="1066800"/>
            <a:ext cx="1541928" cy="1979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6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7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609600" y="304800"/>
            <a:ext cx="5778500" cy="9024284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2" marR="5977">
              <a:lnSpc>
                <a:spcPct val="106000"/>
              </a:lnSpc>
              <a:spcBef>
                <a:spcPts val="118"/>
              </a:spcBef>
            </a:pPr>
            <a:r>
              <a:rPr sz="2000" spc="-6" dirty="0" smtClean="0">
                <a:solidFill>
                  <a:srgbClr val="403264"/>
                </a:solidFill>
                <a:latin typeface="Gabriola"/>
                <a:cs typeface="Gabriola"/>
              </a:rPr>
              <a:t>It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is time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to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plant 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spring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in our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own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hearts,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to remember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the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light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that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no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darkness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can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take</a:t>
            </a:r>
            <a:r>
              <a:rPr sz="2000" spc="18" dirty="0">
                <a:solidFill>
                  <a:srgbClr val="403264"/>
                </a:solidFill>
                <a:latin typeface="Gabriola"/>
                <a:cs typeface="Gabriola"/>
              </a:rPr>
              <a:t> </a:t>
            </a:r>
            <a:r>
              <a:rPr sz="2000" spc="-35" dirty="0">
                <a:solidFill>
                  <a:srgbClr val="403264"/>
                </a:solidFill>
                <a:latin typeface="Gabriola"/>
                <a:cs typeface="Gabriola"/>
              </a:rPr>
              <a:t>away.</a:t>
            </a:r>
            <a:endParaRPr sz="2000" dirty="0">
              <a:latin typeface="Gabriola"/>
              <a:cs typeface="Gabriola"/>
            </a:endParaRPr>
          </a:p>
          <a:p>
            <a:pPr marL="14942" marR="289865" algn="just">
              <a:lnSpc>
                <a:spcPct val="106000"/>
              </a:lnSpc>
              <a:spcBef>
                <a:spcPts val="1412"/>
              </a:spcBef>
            </a:pP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There is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only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one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breath between life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and death.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The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important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thing is to make  every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breath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count .</a:t>
            </a:r>
            <a:endParaRPr sz="2000" dirty="0">
              <a:latin typeface="Gabriola"/>
              <a:cs typeface="Gabriola"/>
            </a:endParaRPr>
          </a:p>
          <a:p>
            <a:pPr>
              <a:spcBef>
                <a:spcPts val="24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4942" marR="281648" algn="just">
              <a:lnSpc>
                <a:spcPct val="106300"/>
              </a:lnSpc>
            </a:pPr>
            <a:r>
              <a:rPr sz="2000" spc="-24" dirty="0">
                <a:solidFill>
                  <a:srgbClr val="403264"/>
                </a:solidFill>
                <a:latin typeface="Gabriola"/>
                <a:cs typeface="Gabriola"/>
              </a:rPr>
              <a:t>People </a:t>
            </a:r>
            <a:r>
              <a:rPr sz="2000" spc="-18" dirty="0">
                <a:solidFill>
                  <a:srgbClr val="403264"/>
                </a:solidFill>
                <a:latin typeface="Gabriola"/>
                <a:cs typeface="Gabriola"/>
              </a:rPr>
              <a:t>return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to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us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aﬅer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they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die -not in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body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but in essence. Then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we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see most 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clearly who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they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were.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The </a:t>
            </a:r>
            <a:r>
              <a:rPr sz="2000" spc="-18" dirty="0">
                <a:solidFill>
                  <a:srgbClr val="403264"/>
                </a:solidFill>
                <a:latin typeface="Gabriola"/>
                <a:cs typeface="Gabriola"/>
              </a:rPr>
              <a:t>central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question of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life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is: What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will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people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see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in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me 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then, what essence of </a:t>
            </a:r>
            <a:r>
              <a:rPr sz="2000" spc="-18" dirty="0">
                <a:solidFill>
                  <a:srgbClr val="403264"/>
                </a:solidFill>
                <a:latin typeface="Gabriola"/>
                <a:cs typeface="Gabriola"/>
              </a:rPr>
              <a:t>my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life will remain with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those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leﬅ</a:t>
            </a:r>
            <a:r>
              <a:rPr sz="2000" spc="12" dirty="0">
                <a:solidFill>
                  <a:srgbClr val="403264"/>
                </a:solidFill>
                <a:latin typeface="Gabriola"/>
                <a:cs typeface="Gabriola"/>
              </a:rPr>
              <a:t>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behind?</a:t>
            </a:r>
            <a:endParaRPr sz="2000" dirty="0">
              <a:latin typeface="Gabriola"/>
              <a:cs typeface="Gabriola"/>
            </a:endParaRPr>
          </a:p>
          <a:p>
            <a:pPr>
              <a:spcBef>
                <a:spcPts val="24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4942" marR="427328" algn="just">
              <a:lnSpc>
                <a:spcPct val="106300"/>
              </a:lnSpc>
            </a:pP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The death of someone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we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know reminds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us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that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we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are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still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alive for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a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purpose. 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Our </a:t>
            </a:r>
            <a:r>
              <a:rPr sz="2000" spc="-18" dirty="0">
                <a:solidFill>
                  <a:srgbClr val="403264"/>
                </a:solidFill>
                <a:latin typeface="Gabriola"/>
                <a:cs typeface="Gabriola"/>
              </a:rPr>
              <a:t>growing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is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not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over yet;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our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giving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is </a:t>
            </a:r>
            <a:r>
              <a:rPr sz="2000" dirty="0">
                <a:solidFill>
                  <a:srgbClr val="403264"/>
                </a:solidFill>
                <a:latin typeface="Gabriola"/>
                <a:cs typeface="Gabriola"/>
              </a:rPr>
              <a:t>not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ﬁnished.</a:t>
            </a:r>
            <a:endParaRPr sz="2000" dirty="0">
              <a:latin typeface="Gabriola"/>
              <a:cs typeface="Gabriola"/>
            </a:endParaRPr>
          </a:p>
          <a:p>
            <a:pPr>
              <a:spcBef>
                <a:spcPts val="47"/>
              </a:spcBef>
            </a:pPr>
            <a:endParaRPr sz="1941" dirty="0">
              <a:latin typeface="Times New Roman"/>
              <a:cs typeface="Times New Roman"/>
            </a:endParaRPr>
          </a:p>
          <a:p>
            <a:pPr marR="84420" algn="r">
              <a:spcBef>
                <a:spcPts val="6"/>
              </a:spcBef>
            </a:pPr>
            <a:r>
              <a:rPr sz="2000" b="1" i="1" spc="12" dirty="0">
                <a:solidFill>
                  <a:srgbClr val="403264"/>
                </a:solidFill>
                <a:latin typeface="Gabriola"/>
                <a:cs typeface="Gabriola"/>
              </a:rPr>
              <a:t>A </a:t>
            </a:r>
            <a:r>
              <a:rPr sz="2000" b="1" i="1" dirty="0">
                <a:solidFill>
                  <a:srgbClr val="403264"/>
                </a:solidFill>
                <a:latin typeface="Gabriola"/>
                <a:cs typeface="Gabriola"/>
              </a:rPr>
              <a:t>Month of </a:t>
            </a:r>
            <a:r>
              <a:rPr sz="2000" b="1" i="1" spc="-6" dirty="0">
                <a:solidFill>
                  <a:srgbClr val="403264"/>
                </a:solidFill>
                <a:latin typeface="Gabriola"/>
                <a:cs typeface="Gabriola"/>
              </a:rPr>
              <a:t>Memories: </a:t>
            </a:r>
            <a:r>
              <a:rPr sz="2000" spc="-41" dirty="0">
                <a:solidFill>
                  <a:srgbClr val="403264"/>
                </a:solidFill>
                <a:latin typeface="Gabriola"/>
                <a:cs typeface="Gabriola"/>
              </a:rPr>
              <a:t>Words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of </a:t>
            </a:r>
            <a:r>
              <a:rPr sz="2000" spc="-18" dirty="0">
                <a:solidFill>
                  <a:srgbClr val="403264"/>
                </a:solidFill>
                <a:latin typeface="Gabriola"/>
                <a:cs typeface="Gabriola"/>
              </a:rPr>
              <a:t>Comfort on </a:t>
            </a:r>
            <a:r>
              <a:rPr sz="2000" spc="-12" dirty="0">
                <a:solidFill>
                  <a:srgbClr val="403264"/>
                </a:solidFill>
                <a:latin typeface="Gabriola"/>
                <a:cs typeface="Gabriola"/>
              </a:rPr>
              <a:t>the Death of </a:t>
            </a:r>
            <a:r>
              <a:rPr sz="2000" spc="-6" dirty="0">
                <a:solidFill>
                  <a:srgbClr val="403264"/>
                </a:solidFill>
                <a:latin typeface="Gabriola"/>
                <a:cs typeface="Gabriola"/>
              </a:rPr>
              <a:t>a </a:t>
            </a:r>
            <a:r>
              <a:rPr sz="2000" spc="-18" dirty="0">
                <a:solidFill>
                  <a:srgbClr val="403264"/>
                </a:solidFill>
                <a:latin typeface="Gabriola"/>
                <a:cs typeface="Gabriola"/>
              </a:rPr>
              <a:t>Loved</a:t>
            </a:r>
            <a:r>
              <a:rPr sz="2000" spc="24" dirty="0">
                <a:solidFill>
                  <a:srgbClr val="403264"/>
                </a:solidFill>
                <a:latin typeface="Gabriola"/>
                <a:cs typeface="Gabriola"/>
              </a:rPr>
              <a:t> </a:t>
            </a:r>
            <a:r>
              <a:rPr sz="2000" spc="-18" dirty="0">
                <a:solidFill>
                  <a:srgbClr val="403264"/>
                </a:solidFill>
                <a:latin typeface="Gabriola"/>
                <a:cs typeface="Gabriola"/>
              </a:rPr>
              <a:t>One</a:t>
            </a:r>
            <a:endParaRPr sz="2000" dirty="0">
              <a:latin typeface="Gabriola"/>
              <a:cs typeface="Gabriola"/>
            </a:endParaRPr>
          </a:p>
          <a:p>
            <a:pPr marR="86661" algn="r">
              <a:spcBef>
                <a:spcPts val="765"/>
              </a:spcBef>
            </a:pPr>
            <a:r>
              <a:rPr sz="1706" b="1" i="1" dirty="0">
                <a:solidFill>
                  <a:srgbClr val="403264"/>
                </a:solidFill>
                <a:latin typeface="Gabriola"/>
                <a:cs typeface="Gabriola"/>
              </a:rPr>
              <a:t>Joan Chittister</a:t>
            </a:r>
            <a:endParaRPr sz="1706" dirty="0">
              <a:latin typeface="Gabriola"/>
              <a:cs typeface="Gabriola"/>
            </a:endParaRPr>
          </a:p>
          <a:p>
            <a:pPr>
              <a:spcBef>
                <a:spcPts val="47"/>
              </a:spcBef>
            </a:pPr>
            <a:endParaRPr sz="2059" dirty="0">
              <a:latin typeface="Times New Roman"/>
              <a:cs typeface="Times New Roman"/>
            </a:endParaRPr>
          </a:p>
          <a:p>
            <a:pPr marL="2575923"/>
            <a:r>
              <a:rPr sz="1706" i="1" spc="76" dirty="0">
                <a:solidFill>
                  <a:srgbClr val="7D6317"/>
                </a:solidFill>
                <a:latin typeface="Pristina"/>
                <a:cs typeface="Pristina"/>
              </a:rPr>
              <a:t>Quiet</a:t>
            </a:r>
            <a:r>
              <a:rPr sz="1706" i="1" spc="224" dirty="0">
                <a:solidFill>
                  <a:srgbClr val="7D6317"/>
                </a:solidFill>
                <a:latin typeface="Pristina"/>
                <a:cs typeface="Pristina"/>
              </a:rPr>
              <a:t> </a:t>
            </a:r>
            <a:r>
              <a:rPr sz="1706" i="1" spc="100" dirty="0">
                <a:solidFill>
                  <a:srgbClr val="7D6317"/>
                </a:solidFill>
                <a:latin typeface="Pristina"/>
                <a:cs typeface="Pristina"/>
              </a:rPr>
              <a:t>time</a:t>
            </a:r>
            <a:endParaRPr sz="1706" dirty="0">
              <a:latin typeface="Pristina"/>
              <a:cs typeface="Pristina"/>
            </a:endParaRPr>
          </a:p>
          <a:p>
            <a:pPr marL="921147" marR="831497" algn="ctr">
              <a:lnSpc>
                <a:spcPct val="146900"/>
              </a:lnSpc>
              <a:spcBef>
                <a:spcPts val="993"/>
              </a:spcBef>
            </a:pPr>
            <a:r>
              <a:rPr sz="1882" dirty="0">
                <a:solidFill>
                  <a:srgbClr val="0065FF"/>
                </a:solidFill>
                <a:latin typeface="Segoe Print" panose="02000600000000000000" pitchFamily="2" charset="0"/>
                <a:cs typeface="Times New Roman"/>
              </a:rPr>
              <a:t>“</a:t>
            </a:r>
            <a:r>
              <a:rPr sz="1882" dirty="0" smtClean="0">
                <a:solidFill>
                  <a:srgbClr val="0065FF"/>
                </a:solidFill>
                <a:latin typeface="Segoe Print" panose="02000600000000000000" pitchFamily="2" charset="0"/>
                <a:cs typeface="Times New Roman"/>
              </a:rPr>
              <a:t>The </a:t>
            </a:r>
            <a:r>
              <a:rPr sz="1882" dirty="0">
                <a:solidFill>
                  <a:srgbClr val="0065FF"/>
                </a:solidFill>
                <a:latin typeface="Segoe Print" panose="02000600000000000000" pitchFamily="2" charset="0"/>
                <a:cs typeface="Times New Roman"/>
              </a:rPr>
              <a:t>life and death of a human being  is so exquisitely calibrated</a:t>
            </a:r>
            <a:endParaRPr sz="1882" dirty="0">
              <a:latin typeface="Segoe Print" panose="02000600000000000000" pitchFamily="2" charset="0"/>
              <a:cs typeface="Times New Roman"/>
            </a:endParaRPr>
          </a:p>
          <a:p>
            <a:pPr marL="1455307" marR="1439618" algn="ctr">
              <a:lnSpc>
                <a:spcPct val="146900"/>
              </a:lnSpc>
              <a:spcBef>
                <a:spcPts val="6"/>
              </a:spcBef>
            </a:pPr>
            <a:r>
              <a:rPr sz="1882" dirty="0">
                <a:solidFill>
                  <a:srgbClr val="0065FF"/>
                </a:solidFill>
                <a:latin typeface="Segoe Print" panose="02000600000000000000" pitchFamily="2" charset="0"/>
                <a:cs typeface="Times New Roman"/>
              </a:rPr>
              <a:t>as to automatically produce  union with Spirit.”</a:t>
            </a:r>
            <a:endParaRPr sz="1882" dirty="0">
              <a:latin typeface="Segoe Print" panose="02000600000000000000" pitchFamily="2" charset="0"/>
              <a:cs typeface="Times New Roman"/>
            </a:endParaRPr>
          </a:p>
          <a:p>
            <a:pPr marL="2633448">
              <a:spcBef>
                <a:spcPts val="1841"/>
              </a:spcBef>
            </a:pPr>
            <a:r>
              <a:rPr sz="1412" i="1" spc="118" dirty="0">
                <a:solidFill>
                  <a:srgbClr val="0065FF"/>
                </a:solidFill>
                <a:latin typeface="Times New Roman"/>
                <a:cs typeface="Times New Roman"/>
              </a:rPr>
              <a:t>Kathleen </a:t>
            </a:r>
            <a:r>
              <a:rPr sz="1412" i="1" spc="88" dirty="0">
                <a:solidFill>
                  <a:srgbClr val="0065FF"/>
                </a:solidFill>
                <a:latin typeface="Times New Roman"/>
                <a:cs typeface="Times New Roman"/>
              </a:rPr>
              <a:t>Dowling</a:t>
            </a:r>
            <a:r>
              <a:rPr sz="1412" i="1" spc="-47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12" i="1" spc="112" dirty="0">
                <a:solidFill>
                  <a:srgbClr val="0065FF"/>
                </a:solidFill>
                <a:latin typeface="Times New Roman"/>
                <a:cs typeface="Times New Roman"/>
              </a:rPr>
              <a:t>Singh</a:t>
            </a:r>
            <a:r>
              <a:rPr sz="1412" i="1" spc="-229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endParaRPr sz="1412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7858" y="304800"/>
            <a:ext cx="5414682" cy="1649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1129552"/>
            <a:ext cx="3474571" cy="485103"/>
          </a:xfrm>
          <a:prstGeom prst="rect">
            <a:avLst/>
          </a:prstGeom>
        </p:spPr>
        <p:txBody>
          <a:bodyPr vert="horz" wrap="square" lIns="0" tIns="14194" rIns="0" bIns="0" rtlCol="0">
            <a:spAutoFit/>
          </a:bodyPr>
          <a:lstStyle/>
          <a:p>
            <a:pPr marL="14942">
              <a:spcBef>
                <a:spcPts val="112"/>
              </a:spcBef>
              <a:tabLst>
                <a:tab pos="433305" algn="l"/>
                <a:tab pos="1523291" algn="l"/>
                <a:tab pos="1945389" algn="l"/>
              </a:tabLst>
            </a:pPr>
            <a:r>
              <a:rPr spc="-6" dirty="0">
                <a:latin typeface="Brush Script MT"/>
                <a:cs typeface="Brush Script MT"/>
              </a:rPr>
              <a:t>A	</a:t>
            </a:r>
            <a:r>
              <a:rPr spc="235" dirty="0">
                <a:latin typeface="Brush Script MT"/>
                <a:cs typeface="Brush Script MT"/>
              </a:rPr>
              <a:t>Spac</a:t>
            </a:r>
            <a:r>
              <a:rPr spc="-6" dirty="0">
                <a:latin typeface="Brush Script MT"/>
                <a:cs typeface="Brush Script MT"/>
              </a:rPr>
              <a:t>e</a:t>
            </a:r>
            <a:r>
              <a:rPr dirty="0">
                <a:latin typeface="Brush Script MT"/>
                <a:cs typeface="Brush Script MT"/>
              </a:rPr>
              <a:t>	</a:t>
            </a:r>
            <a:r>
              <a:rPr spc="235" dirty="0">
                <a:latin typeface="Brush Script MT"/>
                <a:cs typeface="Brush Script MT"/>
              </a:rPr>
              <a:t>t</a:t>
            </a:r>
            <a:r>
              <a:rPr spc="-6" dirty="0">
                <a:latin typeface="Brush Script MT"/>
                <a:cs typeface="Brush Script MT"/>
              </a:rPr>
              <a:t>o</a:t>
            </a:r>
            <a:r>
              <a:rPr dirty="0">
                <a:latin typeface="Brush Script MT"/>
                <a:cs typeface="Brush Script MT"/>
              </a:rPr>
              <a:t>	</a:t>
            </a:r>
            <a:r>
              <a:rPr spc="240" dirty="0">
                <a:latin typeface="Brush Script MT"/>
                <a:cs typeface="Brush Script MT"/>
              </a:rPr>
              <a:t>Remember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8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81001" y="1954304"/>
            <a:ext cx="6109468" cy="7723095"/>
          </a:xfrm>
          <a:prstGeom prst="rect">
            <a:avLst/>
          </a:prstGeom>
        </p:spPr>
        <p:txBody>
          <a:bodyPr vert="horz" wrap="square" lIns="0" tIns="63500" rIns="0" bIns="0" rtlCol="0">
            <a:noAutofit/>
          </a:bodyPr>
          <a:lstStyle/>
          <a:p>
            <a:pPr marL="14942">
              <a:spcBef>
                <a:spcPts val="500"/>
              </a:spcBef>
            </a:pPr>
            <a:r>
              <a:rPr sz="2400" b="1" spc="153" dirty="0">
                <a:solidFill>
                  <a:srgbClr val="003F6F"/>
                </a:solidFill>
                <a:latin typeface="Pristina"/>
                <a:cs typeface="Pristina"/>
              </a:rPr>
              <a:t>Leader</a:t>
            </a:r>
            <a:endParaRPr sz="2400" dirty="0">
              <a:latin typeface="Pristina"/>
              <a:cs typeface="Pristina"/>
            </a:endParaRPr>
          </a:p>
          <a:p>
            <a:pPr marL="14942" marR="143439" algn="just">
              <a:lnSpc>
                <a:spcPct val="109300"/>
              </a:lnSpc>
              <a:spcBef>
                <a:spcPts val="112"/>
              </a:spcBef>
            </a:pP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We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now </a:t>
            </a:r>
            <a:r>
              <a:rPr sz="2000" spc="106" dirty="0">
                <a:solidFill>
                  <a:srgbClr val="003F6F"/>
                </a:solidFill>
                <a:latin typeface="Pristina"/>
                <a:cs typeface="Pristina"/>
              </a:rPr>
              <a:t>celebrate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the </a:t>
            </a: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memory </a:t>
            </a: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of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our </a:t>
            </a:r>
            <a:r>
              <a:rPr sz="2000" spc="94" dirty="0">
                <a:solidFill>
                  <a:srgbClr val="003F6F"/>
                </a:solidFill>
                <a:latin typeface="Pristina"/>
                <a:cs typeface="Pristina"/>
              </a:rPr>
              <a:t>loved </a:t>
            </a:r>
            <a:r>
              <a:rPr sz="2000" spc="88" dirty="0">
                <a:solidFill>
                  <a:srgbClr val="003F6F"/>
                </a:solidFill>
                <a:latin typeface="Pristina"/>
                <a:cs typeface="Pristina"/>
              </a:rPr>
              <a:t>ones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who </a:t>
            </a:r>
            <a:r>
              <a:rPr sz="2000" spc="94" dirty="0">
                <a:solidFill>
                  <a:srgbClr val="003F6F"/>
                </a:solidFill>
                <a:latin typeface="Pristina"/>
                <a:cs typeface="Pristina"/>
              </a:rPr>
              <a:t>have </a:t>
            </a:r>
            <a:r>
              <a:rPr sz="2000" spc="118" dirty="0">
                <a:solidFill>
                  <a:srgbClr val="003F6F"/>
                </a:solidFill>
                <a:latin typeface="Pristina"/>
                <a:cs typeface="Pristina"/>
              </a:rPr>
              <a:t>touched 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and </a:t>
            </a:r>
            <a:r>
              <a:rPr sz="2000" spc="106" dirty="0">
                <a:solidFill>
                  <a:srgbClr val="003F6F"/>
                </a:solidFill>
                <a:latin typeface="Pristina"/>
                <a:cs typeface="Pristina"/>
              </a:rPr>
              <a:t>enriched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our </a:t>
            </a:r>
            <a:r>
              <a:rPr sz="2000" spc="94" dirty="0">
                <a:solidFill>
                  <a:srgbClr val="003F6F"/>
                </a:solidFill>
                <a:latin typeface="Pristina"/>
                <a:cs typeface="Pristina"/>
              </a:rPr>
              <a:t>lives </a:t>
            </a: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in </a:t>
            </a:r>
            <a:r>
              <a:rPr sz="2000" spc="53" dirty="0">
                <a:solidFill>
                  <a:srgbClr val="003F6F"/>
                </a:solidFill>
                <a:latin typeface="Pristina"/>
                <a:cs typeface="Pristina"/>
              </a:rPr>
              <a:t>so </a:t>
            </a:r>
            <a:r>
              <a:rPr sz="2000" spc="88" dirty="0">
                <a:solidFill>
                  <a:srgbClr val="003F6F"/>
                </a:solidFill>
                <a:latin typeface="Pristina"/>
                <a:cs typeface="Pristina"/>
              </a:rPr>
              <a:t>many</a:t>
            </a:r>
            <a:r>
              <a:rPr sz="2000" spc="182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2000" spc="94" dirty="0">
                <a:solidFill>
                  <a:srgbClr val="003F6F"/>
                </a:solidFill>
                <a:latin typeface="Pristina"/>
                <a:cs typeface="Pristina"/>
              </a:rPr>
              <a:t>ways.</a:t>
            </a:r>
            <a:endParaRPr sz="2000" dirty="0">
              <a:latin typeface="Pristina"/>
              <a:cs typeface="Pristina"/>
            </a:endParaRPr>
          </a:p>
          <a:p>
            <a:pPr>
              <a:spcBef>
                <a:spcPts val="41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84138" algn="ctr"/>
            <a:r>
              <a:rPr sz="1700" b="1" dirty="0">
                <a:solidFill>
                  <a:srgbClr val="7D6317"/>
                </a:solidFill>
                <a:latin typeface="Pristina"/>
                <a:cs typeface="Pristina"/>
              </a:rPr>
              <a:t>Read the names of our Mercy Sisters who have died</a:t>
            </a:r>
            <a:endParaRPr sz="1700" dirty="0">
              <a:latin typeface="Pristina"/>
              <a:cs typeface="Pristina"/>
            </a:endParaRPr>
          </a:p>
          <a:p>
            <a:pPr>
              <a:spcBef>
                <a:spcPts val="53"/>
              </a:spcBef>
            </a:pPr>
            <a:endParaRPr sz="1824" dirty="0">
              <a:latin typeface="Times New Roman"/>
              <a:cs typeface="Times New Roman"/>
            </a:endParaRPr>
          </a:p>
          <a:p>
            <a:pPr marL="14942" marR="5977">
              <a:lnSpc>
                <a:spcPct val="109300"/>
              </a:lnSpc>
            </a:pP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Members recall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the </a:t>
            </a:r>
            <a:r>
              <a:rPr sz="2000" spc="94" dirty="0">
                <a:solidFill>
                  <a:srgbClr val="003F6F"/>
                </a:solidFill>
                <a:latin typeface="Pristina"/>
                <a:cs typeface="Pristina"/>
              </a:rPr>
              <a:t>names </a:t>
            </a:r>
            <a:r>
              <a:rPr sz="2000" spc="59" dirty="0">
                <a:solidFill>
                  <a:srgbClr val="003F6F"/>
                </a:solidFill>
                <a:latin typeface="Pristina"/>
                <a:cs typeface="Pristina"/>
              </a:rPr>
              <a:t>of </a:t>
            </a: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family members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and </a:t>
            </a:r>
            <a:r>
              <a:rPr sz="2000" spc="100" dirty="0">
                <a:solidFill>
                  <a:srgbClr val="003F6F"/>
                </a:solidFill>
                <a:latin typeface="Pristina"/>
                <a:cs typeface="Pristina"/>
              </a:rPr>
              <a:t>friends </a:t>
            </a:r>
            <a:r>
              <a:rPr sz="2000" spc="76" dirty="0">
                <a:solidFill>
                  <a:srgbClr val="003F6F"/>
                </a:solidFill>
                <a:latin typeface="Pristina"/>
                <a:cs typeface="Pristina"/>
              </a:rPr>
              <a:t>who </a:t>
            </a:r>
            <a:r>
              <a:rPr sz="2000" spc="118" dirty="0">
                <a:solidFill>
                  <a:srgbClr val="003F6F"/>
                </a:solidFill>
                <a:latin typeface="Pristina"/>
                <a:cs typeface="Pristina"/>
              </a:rPr>
              <a:t>have  </a:t>
            </a:r>
            <a:r>
              <a:rPr sz="2000" spc="124" dirty="0">
                <a:solidFill>
                  <a:srgbClr val="003F6F"/>
                </a:solidFill>
                <a:latin typeface="Pristina"/>
                <a:cs typeface="Pristina"/>
              </a:rPr>
              <a:t>died.</a:t>
            </a:r>
            <a:endParaRPr sz="2000" dirty="0">
              <a:latin typeface="Pristina"/>
              <a:cs typeface="Pristina"/>
            </a:endParaRPr>
          </a:p>
          <a:p>
            <a:pPr algn="ctr">
              <a:spcBef>
                <a:spcPts val="188"/>
              </a:spcBef>
            </a:pPr>
            <a:r>
              <a:rPr sz="1647" b="1" spc="94" dirty="0">
                <a:solidFill>
                  <a:srgbClr val="7D6317"/>
                </a:solidFill>
                <a:latin typeface="Pristina"/>
                <a:cs typeface="Pristina"/>
              </a:rPr>
              <a:t>Quiet </a:t>
            </a:r>
            <a:r>
              <a:rPr sz="1647" b="1" spc="88" dirty="0">
                <a:solidFill>
                  <a:srgbClr val="7D6317"/>
                </a:solidFill>
                <a:latin typeface="Pristina"/>
                <a:cs typeface="Pristina"/>
              </a:rPr>
              <a:t>time </a:t>
            </a:r>
            <a:r>
              <a:rPr sz="1647" b="1" spc="76" dirty="0">
                <a:solidFill>
                  <a:srgbClr val="7D6317"/>
                </a:solidFill>
                <a:latin typeface="Pristina"/>
                <a:cs typeface="Pristina"/>
              </a:rPr>
              <a:t>for </a:t>
            </a:r>
            <a:r>
              <a:rPr sz="1647" b="1" spc="100" dirty="0">
                <a:solidFill>
                  <a:srgbClr val="7D6317"/>
                </a:solidFill>
                <a:latin typeface="Pristina"/>
                <a:cs typeface="Pristina"/>
              </a:rPr>
              <a:t>silent</a:t>
            </a:r>
            <a:r>
              <a:rPr sz="1647" b="1" spc="359" dirty="0">
                <a:solidFill>
                  <a:srgbClr val="7D6317"/>
                </a:solidFill>
                <a:latin typeface="Pristina"/>
                <a:cs typeface="Pristina"/>
              </a:rPr>
              <a:t> </a:t>
            </a:r>
            <a:r>
              <a:rPr sz="1647" b="1" spc="118" dirty="0">
                <a:solidFill>
                  <a:srgbClr val="7D6317"/>
                </a:solidFill>
                <a:latin typeface="Pristina"/>
                <a:cs typeface="Pristina"/>
              </a:rPr>
              <a:t>prayer</a:t>
            </a:r>
            <a:endParaRPr sz="1647" dirty="0">
              <a:latin typeface="Pristina"/>
              <a:cs typeface="Pristina"/>
            </a:endParaRPr>
          </a:p>
          <a:p>
            <a:pPr>
              <a:spcBef>
                <a:spcPts val="59"/>
              </a:spcBef>
            </a:pPr>
            <a:endParaRPr sz="2471" dirty="0">
              <a:latin typeface="Times New Roman"/>
              <a:cs typeface="Times New Roman"/>
            </a:endParaRPr>
          </a:p>
          <a:p>
            <a:pPr marL="73961" algn="ctr">
              <a:spcBef>
                <a:spcPts val="6"/>
              </a:spcBef>
            </a:pPr>
            <a:r>
              <a:rPr sz="2800" b="1" spc="153" dirty="0">
                <a:solidFill>
                  <a:srgbClr val="003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Prayer</a:t>
            </a:r>
            <a:endParaRPr sz="211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/>
              <a:cs typeface="Pristina"/>
            </a:endParaRPr>
          </a:p>
          <a:p>
            <a:pPr>
              <a:spcBef>
                <a:spcPts val="35"/>
              </a:spcBef>
            </a:pPr>
            <a:endParaRPr sz="1941" dirty="0">
              <a:latin typeface="Times New Roman"/>
              <a:cs typeface="Times New Roman"/>
            </a:endParaRPr>
          </a:p>
          <a:p>
            <a:pPr marL="180975" marR="567032" algn="just" defTabSz="1147763">
              <a:lnSpc>
                <a:spcPct val="109300"/>
              </a:lnSpc>
            </a:pPr>
            <a:r>
              <a:rPr sz="2400" spc="76" dirty="0">
                <a:solidFill>
                  <a:srgbClr val="006F32"/>
                </a:solidFill>
                <a:latin typeface="Pristina"/>
                <a:cs typeface="Pristina"/>
              </a:rPr>
              <a:t>God </a:t>
            </a:r>
            <a:r>
              <a:rPr sz="2400" spc="59" dirty="0">
                <a:solidFill>
                  <a:srgbClr val="006F32"/>
                </a:solidFill>
                <a:latin typeface="Pristina"/>
                <a:cs typeface="Pristina"/>
              </a:rPr>
              <a:t>of </a:t>
            </a:r>
            <a:r>
              <a:rPr sz="2400" spc="76" dirty="0">
                <a:solidFill>
                  <a:srgbClr val="006F32"/>
                </a:solidFill>
                <a:latin typeface="Pristina"/>
                <a:cs typeface="Pristina"/>
              </a:rPr>
              <a:t>our </a:t>
            </a:r>
            <a:r>
              <a:rPr sz="2400" spc="106" dirty="0">
                <a:solidFill>
                  <a:srgbClr val="006F32"/>
                </a:solidFill>
                <a:latin typeface="Pristina"/>
                <a:cs typeface="Pristina"/>
              </a:rPr>
              <a:t>journey </a:t>
            </a:r>
            <a:r>
              <a:rPr sz="2400" spc="59" dirty="0">
                <a:solidFill>
                  <a:srgbClr val="006F32"/>
                </a:solidFill>
                <a:latin typeface="Pristina"/>
                <a:cs typeface="Pristina"/>
              </a:rPr>
              <a:t>we </a:t>
            </a:r>
            <a:r>
              <a:rPr sz="2400" spc="88" dirty="0">
                <a:solidFill>
                  <a:srgbClr val="006F32"/>
                </a:solidFill>
                <a:latin typeface="Pristina"/>
                <a:cs typeface="Pristina"/>
              </a:rPr>
              <a:t>know that </a:t>
            </a:r>
            <a:r>
              <a:rPr sz="2400" spc="59" dirty="0">
                <a:solidFill>
                  <a:srgbClr val="006F32"/>
                </a:solidFill>
                <a:latin typeface="Pristina"/>
                <a:cs typeface="Pristina"/>
              </a:rPr>
              <a:t>we do </a:t>
            </a:r>
            <a:r>
              <a:rPr sz="2400" spc="76" dirty="0">
                <a:solidFill>
                  <a:srgbClr val="006F32"/>
                </a:solidFill>
                <a:latin typeface="Pristina"/>
                <a:cs typeface="Pristina"/>
              </a:rPr>
              <a:t>not </a:t>
            </a:r>
            <a:r>
              <a:rPr sz="2400" spc="100" dirty="0">
                <a:solidFill>
                  <a:srgbClr val="006F32"/>
                </a:solidFill>
                <a:latin typeface="Pristina"/>
                <a:cs typeface="Pristina"/>
              </a:rPr>
              <a:t>travel </a:t>
            </a:r>
            <a:r>
              <a:rPr sz="2400" spc="118" dirty="0">
                <a:solidFill>
                  <a:srgbClr val="006F32"/>
                </a:solidFill>
                <a:latin typeface="Pristina"/>
                <a:cs typeface="Pristina"/>
              </a:rPr>
              <a:t>alone  </a:t>
            </a:r>
            <a:r>
              <a:rPr sz="2400" spc="82" dirty="0">
                <a:solidFill>
                  <a:srgbClr val="006F32"/>
                </a:solidFill>
                <a:latin typeface="Pristina"/>
                <a:cs typeface="Pristina"/>
              </a:rPr>
              <a:t>for </a:t>
            </a:r>
            <a:r>
              <a:rPr sz="2400" spc="76" dirty="0">
                <a:solidFill>
                  <a:srgbClr val="006F32"/>
                </a:solidFill>
                <a:latin typeface="Pristina"/>
                <a:cs typeface="Pristina"/>
              </a:rPr>
              <a:t>you are </a:t>
            </a:r>
            <a:r>
              <a:rPr sz="2400" spc="106" dirty="0">
                <a:solidFill>
                  <a:srgbClr val="006F32"/>
                </a:solidFill>
                <a:latin typeface="Pristina"/>
                <a:cs typeface="Pristina"/>
              </a:rPr>
              <a:t>constantly </a:t>
            </a:r>
            <a:r>
              <a:rPr sz="2400" spc="88" dirty="0">
                <a:solidFill>
                  <a:srgbClr val="006F32"/>
                </a:solidFill>
                <a:latin typeface="Pristina"/>
                <a:cs typeface="Pristina"/>
              </a:rPr>
              <a:t>with</a:t>
            </a:r>
            <a:r>
              <a:rPr sz="2400" spc="147" dirty="0">
                <a:solidFill>
                  <a:srgbClr val="006F32"/>
                </a:solidFill>
                <a:latin typeface="Pristina"/>
                <a:cs typeface="Pristina"/>
              </a:rPr>
              <a:t> </a:t>
            </a:r>
            <a:r>
              <a:rPr sz="2400" spc="76" dirty="0">
                <a:solidFill>
                  <a:srgbClr val="006F32"/>
                </a:solidFill>
                <a:latin typeface="Pristina"/>
                <a:cs typeface="Pristina"/>
              </a:rPr>
              <a:t>us</a:t>
            </a:r>
            <a:r>
              <a:rPr sz="2400" spc="76" dirty="0" smtClean="0">
                <a:solidFill>
                  <a:srgbClr val="006F32"/>
                </a:solidFill>
                <a:latin typeface="Pristina"/>
                <a:cs typeface="Pristina"/>
              </a:rPr>
              <a:t>.</a:t>
            </a:r>
            <a:r>
              <a:rPr sz="2400" dirty="0" smtClean="0">
                <a:latin typeface="Pristina"/>
                <a:cs typeface="Pristina"/>
              </a:rPr>
              <a:t> </a:t>
            </a:r>
            <a:r>
              <a:rPr sz="2400" spc="59" dirty="0" smtClean="0">
                <a:solidFill>
                  <a:srgbClr val="006F32"/>
                </a:solidFill>
                <a:latin typeface="Pristina"/>
                <a:cs typeface="Pristina"/>
              </a:rPr>
              <a:t>Be </a:t>
            </a:r>
            <a:r>
              <a:rPr sz="2400" spc="76" dirty="0">
                <a:solidFill>
                  <a:srgbClr val="006F32"/>
                </a:solidFill>
                <a:latin typeface="Pristina"/>
                <a:cs typeface="Pristina"/>
              </a:rPr>
              <a:t>our </a:t>
            </a:r>
            <a:r>
              <a:rPr sz="2400" spc="106" dirty="0">
                <a:solidFill>
                  <a:srgbClr val="006F32"/>
                </a:solidFill>
                <a:latin typeface="Pristina"/>
                <a:cs typeface="Pristina"/>
              </a:rPr>
              <a:t>companion </a:t>
            </a:r>
            <a:r>
              <a:rPr sz="2400" spc="76" dirty="0">
                <a:solidFill>
                  <a:srgbClr val="006F32"/>
                </a:solidFill>
                <a:latin typeface="Pristina"/>
                <a:cs typeface="Pristina"/>
              </a:rPr>
              <a:t>all the </a:t>
            </a:r>
            <a:r>
              <a:rPr sz="2400" spc="88" dirty="0">
                <a:solidFill>
                  <a:srgbClr val="006F32"/>
                </a:solidFill>
                <a:latin typeface="Pristina"/>
                <a:cs typeface="Pristina"/>
              </a:rPr>
              <a:t>days </a:t>
            </a:r>
            <a:r>
              <a:rPr sz="2400" spc="59" dirty="0">
                <a:solidFill>
                  <a:srgbClr val="006F32"/>
                </a:solidFill>
                <a:latin typeface="Pristina"/>
                <a:cs typeface="Pristina"/>
              </a:rPr>
              <a:t>of </a:t>
            </a:r>
            <a:r>
              <a:rPr sz="2400" spc="76" dirty="0">
                <a:solidFill>
                  <a:srgbClr val="006F32"/>
                </a:solidFill>
                <a:latin typeface="Pristina"/>
                <a:cs typeface="Pristina"/>
              </a:rPr>
              <a:t>our </a:t>
            </a:r>
            <a:r>
              <a:rPr sz="2400" spc="100" dirty="0">
                <a:solidFill>
                  <a:srgbClr val="006F32"/>
                </a:solidFill>
                <a:latin typeface="Pristina"/>
                <a:cs typeface="Pristina"/>
              </a:rPr>
              <a:t>lives.  Uphold </a:t>
            </a:r>
            <a:r>
              <a:rPr sz="2400" spc="59" dirty="0">
                <a:solidFill>
                  <a:srgbClr val="006F32"/>
                </a:solidFill>
                <a:latin typeface="Pristina"/>
                <a:cs typeface="Pristina"/>
              </a:rPr>
              <a:t>us in </a:t>
            </a:r>
            <a:r>
              <a:rPr sz="2400" spc="94" dirty="0">
                <a:solidFill>
                  <a:srgbClr val="006F32"/>
                </a:solidFill>
                <a:latin typeface="Pristina"/>
                <a:cs typeface="Pristina"/>
              </a:rPr>
              <a:t>times </a:t>
            </a:r>
            <a:r>
              <a:rPr sz="2400" spc="59" dirty="0">
                <a:solidFill>
                  <a:srgbClr val="006F32"/>
                </a:solidFill>
                <a:latin typeface="Pristina"/>
                <a:cs typeface="Pristina"/>
              </a:rPr>
              <a:t>of</a:t>
            </a:r>
            <a:r>
              <a:rPr sz="2400" spc="188" dirty="0">
                <a:solidFill>
                  <a:srgbClr val="006F32"/>
                </a:solidFill>
                <a:latin typeface="Pristina"/>
                <a:cs typeface="Pristina"/>
              </a:rPr>
              <a:t> </a:t>
            </a:r>
            <a:r>
              <a:rPr sz="2400" spc="118" dirty="0">
                <a:solidFill>
                  <a:srgbClr val="006F32"/>
                </a:solidFill>
                <a:latin typeface="Pristina"/>
                <a:cs typeface="Pristina"/>
              </a:rPr>
              <a:t>grief</a:t>
            </a:r>
            <a:r>
              <a:rPr sz="2400" spc="118" dirty="0" smtClean="0">
                <a:solidFill>
                  <a:srgbClr val="006F32"/>
                </a:solidFill>
                <a:latin typeface="Pristina"/>
                <a:cs typeface="Pristina"/>
              </a:rPr>
              <a:t>.</a:t>
            </a:r>
            <a:r>
              <a:rPr sz="2400" dirty="0" smtClean="0">
                <a:latin typeface="Pristina"/>
                <a:cs typeface="Pristina"/>
              </a:rPr>
              <a:t> </a:t>
            </a:r>
            <a:r>
              <a:rPr sz="2400" spc="100" dirty="0" smtClean="0">
                <a:solidFill>
                  <a:srgbClr val="006F32"/>
                </a:solidFill>
                <a:latin typeface="Pristina"/>
                <a:cs typeface="Pristina"/>
              </a:rPr>
              <a:t>Direct </a:t>
            </a:r>
            <a:r>
              <a:rPr sz="2400" spc="76" dirty="0">
                <a:solidFill>
                  <a:srgbClr val="006F32"/>
                </a:solidFill>
                <a:latin typeface="Pristina"/>
                <a:cs typeface="Pristina"/>
              </a:rPr>
              <a:t>our </a:t>
            </a:r>
            <a:r>
              <a:rPr sz="2400" spc="94" dirty="0">
                <a:solidFill>
                  <a:srgbClr val="006F32"/>
                </a:solidFill>
                <a:latin typeface="Pristina"/>
                <a:cs typeface="Pristina"/>
              </a:rPr>
              <a:t>steps along </a:t>
            </a:r>
            <a:r>
              <a:rPr sz="2400" spc="76" dirty="0">
                <a:solidFill>
                  <a:srgbClr val="006F32"/>
                </a:solidFill>
                <a:latin typeface="Pristina"/>
                <a:cs typeface="Pristina"/>
              </a:rPr>
              <a:t>the </a:t>
            </a:r>
            <a:r>
              <a:rPr sz="2400" spc="88" dirty="0">
                <a:solidFill>
                  <a:srgbClr val="006F32"/>
                </a:solidFill>
                <a:latin typeface="Pristina"/>
                <a:cs typeface="Pristina"/>
              </a:rPr>
              <a:t>path </a:t>
            </a:r>
            <a:r>
              <a:rPr sz="2400" spc="59" dirty="0">
                <a:solidFill>
                  <a:srgbClr val="006F32"/>
                </a:solidFill>
                <a:latin typeface="Pristina"/>
                <a:cs typeface="Pristina"/>
              </a:rPr>
              <a:t>of</a:t>
            </a:r>
            <a:r>
              <a:rPr sz="2400" spc="129" dirty="0">
                <a:solidFill>
                  <a:srgbClr val="006F32"/>
                </a:solidFill>
                <a:latin typeface="Pristina"/>
                <a:cs typeface="Pristina"/>
              </a:rPr>
              <a:t> </a:t>
            </a:r>
            <a:r>
              <a:rPr sz="2400" spc="106" dirty="0">
                <a:solidFill>
                  <a:srgbClr val="006F32"/>
                </a:solidFill>
                <a:latin typeface="Pristina"/>
                <a:cs typeface="Pristina"/>
              </a:rPr>
              <a:t>hopefulness</a:t>
            </a:r>
            <a:r>
              <a:rPr sz="2400" spc="106" dirty="0" smtClean="0">
                <a:solidFill>
                  <a:srgbClr val="006F32"/>
                </a:solidFill>
                <a:latin typeface="Pristina"/>
                <a:cs typeface="Pristina"/>
              </a:rPr>
              <a:t>.</a:t>
            </a:r>
            <a:r>
              <a:rPr sz="2400" dirty="0" smtClean="0">
                <a:latin typeface="Pristina"/>
                <a:cs typeface="Pristina"/>
              </a:rPr>
              <a:t> </a:t>
            </a:r>
            <a:r>
              <a:rPr sz="2400" spc="88" dirty="0" smtClean="0">
                <a:solidFill>
                  <a:srgbClr val="006F32"/>
                </a:solidFill>
                <a:latin typeface="Pristina"/>
                <a:cs typeface="Pristina"/>
              </a:rPr>
              <a:t>Give </a:t>
            </a:r>
            <a:r>
              <a:rPr sz="2400" spc="59" dirty="0">
                <a:solidFill>
                  <a:srgbClr val="006F32"/>
                </a:solidFill>
                <a:latin typeface="Pristina"/>
                <a:cs typeface="Pristina"/>
              </a:rPr>
              <a:t>us </a:t>
            </a:r>
            <a:r>
              <a:rPr sz="2400" spc="106" dirty="0">
                <a:solidFill>
                  <a:srgbClr val="006F32"/>
                </a:solidFill>
                <a:latin typeface="Pristina"/>
                <a:cs typeface="Pristina"/>
              </a:rPr>
              <a:t>courage </a:t>
            </a:r>
            <a:r>
              <a:rPr sz="2400" spc="59" dirty="0">
                <a:solidFill>
                  <a:srgbClr val="006F32"/>
                </a:solidFill>
                <a:latin typeface="Pristina"/>
                <a:cs typeface="Pristina"/>
              </a:rPr>
              <a:t>to </a:t>
            </a:r>
            <a:r>
              <a:rPr sz="2400" spc="94" dirty="0">
                <a:solidFill>
                  <a:srgbClr val="006F32"/>
                </a:solidFill>
                <a:latin typeface="Pristina"/>
                <a:cs typeface="Pristina"/>
              </a:rPr>
              <a:t>trust </a:t>
            </a:r>
            <a:r>
              <a:rPr sz="2400" spc="59" dirty="0">
                <a:solidFill>
                  <a:srgbClr val="006F32"/>
                </a:solidFill>
                <a:latin typeface="Pristina"/>
                <a:cs typeface="Pristina"/>
              </a:rPr>
              <a:t>in </a:t>
            </a:r>
            <a:r>
              <a:rPr sz="2400" spc="76" dirty="0">
                <a:solidFill>
                  <a:srgbClr val="006F32"/>
                </a:solidFill>
                <a:latin typeface="Pristina"/>
                <a:cs typeface="Pristina"/>
              </a:rPr>
              <a:t>our </a:t>
            </a:r>
            <a:r>
              <a:rPr sz="2400" spc="106" dirty="0">
                <a:solidFill>
                  <a:srgbClr val="006F32"/>
                </a:solidFill>
                <a:latin typeface="Pristina"/>
                <a:cs typeface="Pristina"/>
              </a:rPr>
              <a:t>emptiness </a:t>
            </a:r>
            <a:r>
              <a:rPr sz="2400" spc="76" dirty="0">
                <a:solidFill>
                  <a:srgbClr val="006F32"/>
                </a:solidFill>
                <a:latin typeface="Pristina"/>
                <a:cs typeface="Pristina"/>
              </a:rPr>
              <a:t>and </a:t>
            </a:r>
            <a:r>
              <a:rPr sz="2400" spc="94" dirty="0">
                <a:solidFill>
                  <a:srgbClr val="006F32"/>
                </a:solidFill>
                <a:latin typeface="Pristina"/>
                <a:cs typeface="Pristina"/>
              </a:rPr>
              <a:t>pain.  </a:t>
            </a:r>
            <a:r>
              <a:rPr sz="2400" spc="76" dirty="0">
                <a:solidFill>
                  <a:srgbClr val="006F32"/>
                </a:solidFill>
                <a:latin typeface="Pristina"/>
                <a:cs typeface="Pristina"/>
              </a:rPr>
              <a:t>May </a:t>
            </a:r>
            <a:r>
              <a:rPr sz="2400" spc="59" dirty="0">
                <a:solidFill>
                  <a:srgbClr val="006F32"/>
                </a:solidFill>
                <a:latin typeface="Pristina"/>
                <a:cs typeface="Pristina"/>
              </a:rPr>
              <a:t>we </a:t>
            </a:r>
            <a:r>
              <a:rPr sz="2400" spc="94" dirty="0">
                <a:solidFill>
                  <a:srgbClr val="006F32"/>
                </a:solidFill>
                <a:latin typeface="Pristina"/>
                <a:cs typeface="Pristina"/>
              </a:rPr>
              <a:t>learn </a:t>
            </a:r>
            <a:r>
              <a:rPr sz="2400" spc="59" dirty="0">
                <a:solidFill>
                  <a:srgbClr val="006F32"/>
                </a:solidFill>
                <a:latin typeface="Pristina"/>
                <a:cs typeface="Pristina"/>
              </a:rPr>
              <a:t>to be </a:t>
            </a:r>
            <a:r>
              <a:rPr sz="2400" spc="100" dirty="0">
                <a:solidFill>
                  <a:srgbClr val="006F32"/>
                </a:solidFill>
                <a:latin typeface="Pristina"/>
                <a:cs typeface="Pristina"/>
              </a:rPr>
              <a:t>patient </a:t>
            </a:r>
            <a:r>
              <a:rPr sz="2400" spc="88" dirty="0">
                <a:solidFill>
                  <a:srgbClr val="006F32"/>
                </a:solidFill>
                <a:latin typeface="Pristina"/>
                <a:cs typeface="Pristina"/>
              </a:rPr>
              <a:t>with</a:t>
            </a:r>
            <a:r>
              <a:rPr sz="2400" spc="-134" dirty="0">
                <a:solidFill>
                  <a:srgbClr val="006F32"/>
                </a:solidFill>
                <a:latin typeface="Pristina"/>
                <a:cs typeface="Pristina"/>
              </a:rPr>
              <a:t> </a:t>
            </a:r>
            <a:r>
              <a:rPr sz="2400" spc="118" dirty="0">
                <a:solidFill>
                  <a:srgbClr val="006F32"/>
                </a:solidFill>
                <a:latin typeface="Pristina"/>
                <a:cs typeface="Pristina"/>
              </a:rPr>
              <a:t>ourselves</a:t>
            </a:r>
            <a:r>
              <a:rPr sz="2400" spc="118" dirty="0" smtClean="0">
                <a:solidFill>
                  <a:srgbClr val="006F32"/>
                </a:solidFill>
                <a:latin typeface="Pristina"/>
                <a:cs typeface="Pristina"/>
              </a:rPr>
              <a:t>.</a:t>
            </a:r>
            <a:r>
              <a:rPr sz="2400" dirty="0" smtClean="0">
                <a:latin typeface="Pristina"/>
                <a:cs typeface="Pristina"/>
              </a:rPr>
              <a:t> </a:t>
            </a:r>
            <a:r>
              <a:rPr sz="2400" spc="106" dirty="0" smtClean="0">
                <a:solidFill>
                  <a:srgbClr val="006F32"/>
                </a:solidFill>
                <a:latin typeface="Pristina"/>
                <a:cs typeface="Pristina"/>
              </a:rPr>
              <a:t>Strengthen </a:t>
            </a:r>
            <a:r>
              <a:rPr sz="2400" spc="76" dirty="0">
                <a:solidFill>
                  <a:srgbClr val="006F32"/>
                </a:solidFill>
                <a:latin typeface="Pristina"/>
                <a:cs typeface="Pristina"/>
              </a:rPr>
              <a:t>us, </a:t>
            </a:r>
            <a:r>
              <a:rPr sz="2400" spc="53" dirty="0">
                <a:solidFill>
                  <a:srgbClr val="006F32"/>
                </a:solidFill>
                <a:latin typeface="Pristina"/>
                <a:cs typeface="Pristina"/>
              </a:rPr>
              <a:t>so </a:t>
            </a:r>
            <a:r>
              <a:rPr sz="2400" spc="88" dirty="0">
                <a:solidFill>
                  <a:srgbClr val="006F32"/>
                </a:solidFill>
                <a:latin typeface="Pristina"/>
                <a:cs typeface="Pristina"/>
              </a:rPr>
              <a:t>that </a:t>
            </a:r>
            <a:r>
              <a:rPr sz="2400" spc="59" dirty="0">
                <a:solidFill>
                  <a:srgbClr val="006F32"/>
                </a:solidFill>
                <a:latin typeface="Pristina"/>
                <a:cs typeface="Pristina"/>
              </a:rPr>
              <a:t>we </a:t>
            </a:r>
            <a:r>
              <a:rPr sz="2400" spc="76" dirty="0">
                <a:solidFill>
                  <a:srgbClr val="006F32"/>
                </a:solidFill>
                <a:latin typeface="Pristina"/>
                <a:cs typeface="Pristina"/>
              </a:rPr>
              <a:t>may </a:t>
            </a:r>
            <a:r>
              <a:rPr sz="2400" spc="94" dirty="0">
                <a:solidFill>
                  <a:srgbClr val="006F32"/>
                </a:solidFill>
                <a:latin typeface="Pristina"/>
                <a:cs typeface="Pristina"/>
              </a:rPr>
              <a:t>reach </a:t>
            </a:r>
            <a:r>
              <a:rPr sz="2400" spc="76" dirty="0">
                <a:solidFill>
                  <a:srgbClr val="006F32"/>
                </a:solidFill>
                <a:latin typeface="Pristina"/>
                <a:cs typeface="Pristina"/>
              </a:rPr>
              <a:t>out </a:t>
            </a:r>
            <a:r>
              <a:rPr sz="2400" spc="59" dirty="0">
                <a:solidFill>
                  <a:srgbClr val="006F32"/>
                </a:solidFill>
                <a:latin typeface="Pristina"/>
                <a:cs typeface="Pristina"/>
              </a:rPr>
              <a:t>to </a:t>
            </a:r>
            <a:r>
              <a:rPr sz="2400" spc="100" dirty="0">
                <a:solidFill>
                  <a:srgbClr val="006F32"/>
                </a:solidFill>
                <a:latin typeface="Pristina"/>
                <a:cs typeface="Pristina"/>
              </a:rPr>
              <a:t>others </a:t>
            </a:r>
            <a:r>
              <a:rPr sz="2400" spc="59" dirty="0">
                <a:solidFill>
                  <a:srgbClr val="006F32"/>
                </a:solidFill>
                <a:latin typeface="Pristina"/>
                <a:cs typeface="Pristina"/>
              </a:rPr>
              <a:t>in </a:t>
            </a:r>
            <a:r>
              <a:rPr sz="2400" spc="94" dirty="0">
                <a:solidFill>
                  <a:srgbClr val="006F32"/>
                </a:solidFill>
                <a:latin typeface="Pristina"/>
                <a:cs typeface="Pristina"/>
              </a:rPr>
              <a:t>their  need.	</a:t>
            </a:r>
            <a:r>
              <a:rPr sz="2400" b="1" spc="94" dirty="0">
                <a:solidFill>
                  <a:srgbClr val="006F32"/>
                </a:solidFill>
                <a:latin typeface="Pristina"/>
                <a:cs typeface="Pristina"/>
              </a:rPr>
              <a:t>Amen.</a:t>
            </a:r>
            <a:endParaRPr sz="2400" dirty="0">
              <a:latin typeface="Pristina"/>
              <a:cs typeface="Pristi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99" y="1599886"/>
            <a:ext cx="5723068" cy="7078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3" name="object 3"/>
          <p:cNvSpPr txBox="1"/>
          <p:nvPr/>
        </p:nvSpPr>
        <p:spPr>
          <a:xfrm>
            <a:off x="304801" y="790547"/>
            <a:ext cx="6324600" cy="866660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402264">
              <a:spcBef>
                <a:spcPts val="500"/>
              </a:spcBef>
            </a:pPr>
            <a:r>
              <a:rPr sz="2118" b="1" i="1" spc="-6" dirty="0">
                <a:solidFill>
                  <a:srgbClr val="7D6317"/>
                </a:solidFill>
                <a:latin typeface="Pristina"/>
                <a:cs typeface="Pristina"/>
              </a:rPr>
              <a:t>: </a:t>
            </a:r>
            <a:r>
              <a:rPr sz="1647" b="1" i="1" spc="106" dirty="0">
                <a:solidFill>
                  <a:srgbClr val="003F6F"/>
                </a:solidFill>
                <a:latin typeface="Pristina"/>
                <a:cs typeface="Pristina"/>
              </a:rPr>
              <a:t>Magnificat</a:t>
            </a:r>
            <a:r>
              <a:rPr sz="1647" b="1" i="1" spc="106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647" b="1" i="1" spc="59" dirty="0">
                <a:solidFill>
                  <a:srgbClr val="003F6F"/>
                </a:solidFill>
                <a:latin typeface="Pristina"/>
                <a:cs typeface="Pristina"/>
              </a:rPr>
              <a:t>of </a:t>
            </a:r>
            <a:r>
              <a:rPr sz="1647" b="1" i="1" spc="100" dirty="0">
                <a:solidFill>
                  <a:srgbClr val="003F6F"/>
                </a:solidFill>
                <a:latin typeface="Pristina"/>
                <a:cs typeface="Pristina"/>
              </a:rPr>
              <a:t>Waiting </a:t>
            </a:r>
            <a:r>
              <a:rPr sz="1647" b="1" i="1" spc="76" dirty="0">
                <a:solidFill>
                  <a:srgbClr val="003F6F"/>
                </a:solidFill>
                <a:latin typeface="Pristina"/>
                <a:cs typeface="Pristina"/>
              </a:rPr>
              <a:t>for The </a:t>
            </a:r>
            <a:r>
              <a:rPr sz="1647" b="1" i="1" spc="106" dirty="0">
                <a:solidFill>
                  <a:srgbClr val="003F6F"/>
                </a:solidFill>
                <a:latin typeface="Pristina"/>
                <a:cs typeface="Pristina"/>
              </a:rPr>
              <a:t>Fullness </a:t>
            </a:r>
            <a:r>
              <a:rPr sz="1647" b="1" i="1" spc="59" dirty="0">
                <a:solidFill>
                  <a:srgbClr val="003F6F"/>
                </a:solidFill>
                <a:latin typeface="Pristina"/>
                <a:cs typeface="Pristina"/>
              </a:rPr>
              <a:t>of</a:t>
            </a:r>
            <a:r>
              <a:rPr sz="1647" b="1" i="1" spc="106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647" b="1" i="1" spc="118" dirty="0">
                <a:solidFill>
                  <a:srgbClr val="003F6F"/>
                </a:solidFill>
                <a:latin typeface="Pristina"/>
                <a:cs typeface="Pristina"/>
              </a:rPr>
              <a:t>Time</a:t>
            </a:r>
            <a:endParaRPr sz="1647" dirty="0">
              <a:latin typeface="Pristina"/>
              <a:cs typeface="Pristina"/>
            </a:endParaRPr>
          </a:p>
          <a:p>
            <a:pPr marL="4412987">
              <a:spcBef>
                <a:spcPts val="294"/>
              </a:spcBef>
            </a:pPr>
            <a:r>
              <a:rPr sz="1647" i="1" spc="88" dirty="0">
                <a:solidFill>
                  <a:srgbClr val="003F6F"/>
                </a:solidFill>
                <a:latin typeface="Pristina"/>
                <a:cs typeface="Pristina"/>
              </a:rPr>
              <a:t>Luke</a:t>
            </a:r>
            <a:r>
              <a:rPr sz="1647" i="1" spc="229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647" i="1" spc="118" dirty="0">
                <a:solidFill>
                  <a:srgbClr val="003F6F"/>
                </a:solidFill>
                <a:latin typeface="Pristina"/>
                <a:cs typeface="Pristina"/>
              </a:rPr>
              <a:t>1:56</a:t>
            </a:r>
            <a:endParaRPr sz="1647" dirty="0">
              <a:latin typeface="Pristina"/>
              <a:cs typeface="Pristina"/>
            </a:endParaRPr>
          </a:p>
          <a:p>
            <a:pPr>
              <a:spcBef>
                <a:spcPts val="41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4942"/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My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soul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reflects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quietly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on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your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fullness,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and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my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spirit</a:t>
            </a:r>
            <a:r>
              <a:rPr sz="1800" spc="312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800" spc="118" dirty="0">
                <a:solidFill>
                  <a:srgbClr val="003F6F"/>
                </a:solidFill>
                <a:latin typeface="Pristina"/>
                <a:cs typeface="Pristina"/>
              </a:rPr>
              <a:t>grows</a:t>
            </a:r>
            <a:endParaRPr sz="1800" dirty="0">
              <a:latin typeface="Pristina"/>
              <a:cs typeface="Pristina"/>
            </a:endParaRPr>
          </a:p>
          <a:p>
            <a:pPr marL="14942" marR="250271">
              <a:lnSpc>
                <a:spcPct val="109300"/>
              </a:lnSpc>
            </a:pP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stronger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in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the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hope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of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your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promise,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God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my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redeemer, </a:t>
            </a:r>
            <a:r>
              <a:rPr sz="1800" spc="118" dirty="0">
                <a:solidFill>
                  <a:srgbClr val="003F6F"/>
                </a:solidFill>
                <a:latin typeface="Pristina"/>
                <a:cs typeface="Pristina"/>
              </a:rPr>
              <a:t>because 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you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have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filled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me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with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the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knowing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that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you are </a:t>
            </a:r>
            <a:r>
              <a:rPr sz="1800" spc="94" dirty="0">
                <a:solidFill>
                  <a:srgbClr val="003F6F"/>
                </a:solidFill>
                <a:latin typeface="Pristina"/>
                <a:cs typeface="Pristina"/>
              </a:rPr>
              <a:t>alive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within</a:t>
            </a:r>
            <a:r>
              <a:rPr sz="1800" spc="224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800" spc="118" dirty="0">
                <a:solidFill>
                  <a:srgbClr val="003F6F"/>
                </a:solidFill>
                <a:latin typeface="Pristina"/>
                <a:cs typeface="Pristina"/>
              </a:rPr>
              <a:t>me.</a:t>
            </a:r>
            <a:endParaRPr sz="1800" dirty="0">
              <a:latin typeface="Pristina"/>
              <a:cs typeface="Pristina"/>
            </a:endParaRPr>
          </a:p>
          <a:p>
            <a:pPr>
              <a:spcBef>
                <a:spcPts val="53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4942" marR="295096" algn="just">
              <a:lnSpc>
                <a:spcPct val="109300"/>
              </a:lnSpc>
            </a:pP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Yes,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day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by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day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through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the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course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of </a:t>
            </a:r>
            <a:r>
              <a:rPr sz="1800" spc="94" dirty="0">
                <a:solidFill>
                  <a:srgbClr val="003F6F"/>
                </a:solidFill>
                <a:latin typeface="Pristina"/>
                <a:cs typeface="Pristina"/>
              </a:rPr>
              <a:t>time,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my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awareness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of </a:t>
            </a:r>
            <a:r>
              <a:rPr sz="1800" spc="118" dirty="0">
                <a:solidFill>
                  <a:srgbClr val="003F6F"/>
                </a:solidFill>
                <a:latin typeface="Pristina"/>
                <a:cs typeface="Pristina"/>
              </a:rPr>
              <a:t>the 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call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to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blessed fulfilment increases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for you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have done </a:t>
            </a:r>
            <a:r>
              <a:rPr sz="1800" spc="94" dirty="0">
                <a:solidFill>
                  <a:srgbClr val="003F6F"/>
                </a:solidFill>
                <a:latin typeface="Pristina"/>
                <a:cs typeface="Pristina"/>
              </a:rPr>
              <a:t>great </a:t>
            </a:r>
            <a:r>
              <a:rPr sz="1800" spc="124" dirty="0">
                <a:solidFill>
                  <a:srgbClr val="003F6F"/>
                </a:solidFill>
                <a:latin typeface="Pristina"/>
                <a:cs typeface="Pristina"/>
              </a:rPr>
              <a:t>things 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in</a:t>
            </a:r>
            <a:r>
              <a:rPr sz="1800" spc="247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me.</a:t>
            </a:r>
            <a:endParaRPr sz="1800" dirty="0">
              <a:latin typeface="Pristina"/>
              <a:cs typeface="Pristina"/>
            </a:endParaRPr>
          </a:p>
          <a:p>
            <a:pPr>
              <a:spcBef>
                <a:spcPts val="6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4942" marR="301819">
              <a:lnSpc>
                <a:spcPct val="109300"/>
              </a:lnSpc>
            </a:pP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Holy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is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this </a:t>
            </a:r>
            <a:r>
              <a:rPr sz="1800" spc="94" dirty="0">
                <a:solidFill>
                  <a:srgbClr val="003F6F"/>
                </a:solidFill>
                <a:latin typeface="Pristina"/>
                <a:cs typeface="Pristina"/>
              </a:rPr>
              <a:t>time,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and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patience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is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your gift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to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all who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nurture </a:t>
            </a:r>
            <a:r>
              <a:rPr sz="1800" spc="118" dirty="0">
                <a:solidFill>
                  <a:srgbClr val="003F6F"/>
                </a:solidFill>
                <a:latin typeface="Pristina"/>
                <a:cs typeface="Pristina"/>
              </a:rPr>
              <a:t>the 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seed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of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your</a:t>
            </a:r>
            <a:r>
              <a:rPr sz="1800" spc="240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800" spc="118" dirty="0">
                <a:solidFill>
                  <a:srgbClr val="003F6F"/>
                </a:solidFill>
                <a:latin typeface="Pristina"/>
                <a:cs typeface="Pristina"/>
              </a:rPr>
              <a:t>love.</a:t>
            </a:r>
            <a:endParaRPr sz="1800" dirty="0">
              <a:latin typeface="Pristina"/>
              <a:cs typeface="Pristina"/>
            </a:endParaRPr>
          </a:p>
          <a:p>
            <a:pPr>
              <a:spcBef>
                <a:spcPts val="41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4942"/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You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have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changed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my </a:t>
            </a:r>
            <a:r>
              <a:rPr sz="1800" spc="94" dirty="0">
                <a:solidFill>
                  <a:srgbClr val="003F6F"/>
                </a:solidFill>
                <a:latin typeface="Pristina"/>
                <a:cs typeface="Pristina"/>
              </a:rPr>
              <a:t>life; </a:t>
            </a:r>
            <a:r>
              <a:rPr sz="1800" spc="-6" dirty="0">
                <a:solidFill>
                  <a:srgbClr val="003F6F"/>
                </a:solidFill>
                <a:latin typeface="Pristina"/>
                <a:cs typeface="Pristina"/>
              </a:rPr>
              <a:t>I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was </a:t>
            </a:r>
            <a:r>
              <a:rPr sz="1800" spc="53" dirty="0">
                <a:solidFill>
                  <a:srgbClr val="003F6F"/>
                </a:solidFill>
                <a:latin typeface="Pristina"/>
                <a:cs typeface="Pristina"/>
              </a:rPr>
              <a:t>so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confident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in my</a:t>
            </a:r>
            <a:r>
              <a:rPr sz="1800" spc="12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800" spc="118" dirty="0">
                <a:solidFill>
                  <a:srgbClr val="003F6F"/>
                </a:solidFill>
                <a:latin typeface="Pristina"/>
                <a:cs typeface="Pristina"/>
              </a:rPr>
              <a:t>unknowing.</a:t>
            </a:r>
            <a:endParaRPr sz="1800" dirty="0">
              <a:latin typeface="Pristina"/>
              <a:cs typeface="Pristina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4942" marR="516978">
              <a:lnSpc>
                <a:spcPct val="108900"/>
              </a:lnSpc>
            </a:pP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My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own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definite </a:t>
            </a:r>
            <a:r>
              <a:rPr sz="1800" spc="94" dirty="0">
                <a:solidFill>
                  <a:srgbClr val="003F6F"/>
                </a:solidFill>
                <a:latin typeface="Pristina"/>
                <a:cs typeface="Pristina"/>
              </a:rPr>
              <a:t>plans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now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give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way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in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wonder,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as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you </a:t>
            </a:r>
            <a:r>
              <a:rPr sz="1800" spc="118" dirty="0">
                <a:solidFill>
                  <a:srgbClr val="003F6F"/>
                </a:solidFill>
                <a:latin typeface="Pristina"/>
                <a:cs typeface="Pristina"/>
              </a:rPr>
              <a:t>spread 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before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me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your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vision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of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fragile</a:t>
            </a:r>
            <a:r>
              <a:rPr sz="1800" spc="382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simplicity.</a:t>
            </a:r>
            <a:endParaRPr sz="1800" dirty="0">
              <a:latin typeface="Pristina"/>
              <a:cs typeface="Pristina"/>
            </a:endParaRPr>
          </a:p>
          <a:p>
            <a:pPr>
              <a:spcBef>
                <a:spcPts val="6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4942" marR="239812">
              <a:lnSpc>
                <a:spcPct val="109300"/>
              </a:lnSpc>
            </a:pP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My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longing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to be </a:t>
            </a:r>
            <a:r>
              <a:rPr sz="1800" spc="-6" dirty="0">
                <a:solidFill>
                  <a:srgbClr val="003F6F"/>
                </a:solidFill>
                <a:latin typeface="Pristina"/>
                <a:cs typeface="Pristina"/>
              </a:rPr>
              <a:t>a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healing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and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reconciling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person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to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your </a:t>
            </a:r>
            <a:r>
              <a:rPr sz="1800" spc="118" dirty="0">
                <a:solidFill>
                  <a:srgbClr val="003F6F"/>
                </a:solidFill>
                <a:latin typeface="Pristina"/>
                <a:cs typeface="Pristina"/>
              </a:rPr>
              <a:t>people 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is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affirmed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within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the </a:t>
            </a:r>
            <a:r>
              <a:rPr sz="1800" spc="94" dirty="0">
                <a:solidFill>
                  <a:srgbClr val="003F6F"/>
                </a:solidFill>
                <a:latin typeface="Pristina"/>
                <a:cs typeface="Pristina"/>
              </a:rPr>
              <a:t>daily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comings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and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goings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of my</a:t>
            </a:r>
            <a:r>
              <a:rPr sz="1800" spc="240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800" spc="94" dirty="0">
                <a:solidFill>
                  <a:srgbClr val="003F6F"/>
                </a:solidFill>
                <a:latin typeface="Pristina"/>
                <a:cs typeface="Pristina"/>
              </a:rPr>
              <a:t>life.</a:t>
            </a:r>
            <a:endParaRPr sz="1800" dirty="0">
              <a:latin typeface="Pristina"/>
              <a:cs typeface="Pristina"/>
            </a:endParaRPr>
          </a:p>
          <a:p>
            <a:pPr marL="14942">
              <a:spcBef>
                <a:spcPts val="182"/>
              </a:spcBef>
            </a:pP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My 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illusions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of  my 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own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wholeness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are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mercifully</a:t>
            </a:r>
            <a:r>
              <a:rPr sz="1800" spc="435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800" spc="118" dirty="0">
                <a:solidFill>
                  <a:srgbClr val="003F6F"/>
                </a:solidFill>
                <a:latin typeface="Pristina"/>
                <a:cs typeface="Pristina"/>
              </a:rPr>
              <a:t>revealed.</a:t>
            </a:r>
            <a:endParaRPr sz="1800" dirty="0">
              <a:latin typeface="Pristina"/>
              <a:cs typeface="Pristina"/>
            </a:endParaRPr>
          </a:p>
          <a:p>
            <a:pPr>
              <a:spcBef>
                <a:spcPts val="41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4942"/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You are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here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now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in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this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seeming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emptiness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of</a:t>
            </a:r>
            <a:r>
              <a:rPr sz="1800" spc="94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waiting,</a:t>
            </a:r>
            <a:endParaRPr sz="1800" dirty="0">
              <a:latin typeface="Pristina"/>
              <a:cs typeface="Pristina"/>
            </a:endParaRPr>
          </a:p>
          <a:p>
            <a:pPr marL="14942" marR="437787">
              <a:lnSpc>
                <a:spcPct val="109300"/>
              </a:lnSpc>
            </a:pP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remembering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your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intent,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according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to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the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promise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made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in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the 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beginning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of</a:t>
            </a:r>
            <a:r>
              <a:rPr sz="1800" spc="-24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800" spc="124" dirty="0">
                <a:solidFill>
                  <a:srgbClr val="003F6F"/>
                </a:solidFill>
                <a:latin typeface="Pristina"/>
                <a:cs typeface="Pristina"/>
              </a:rPr>
              <a:t>time.</a:t>
            </a:r>
            <a:endParaRPr sz="1800" dirty="0">
              <a:latin typeface="Pristina"/>
              <a:cs typeface="Pristina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4942" marR="194240">
              <a:lnSpc>
                <a:spcPct val="108900"/>
              </a:lnSpc>
              <a:spcBef>
                <a:spcPts val="6"/>
              </a:spcBef>
              <a:tabLst>
                <a:tab pos="4368162" algn="l"/>
              </a:tabLst>
            </a:pPr>
            <a:r>
              <a:rPr sz="1800" spc="112" dirty="0">
                <a:solidFill>
                  <a:srgbClr val="003F6F"/>
                </a:solidFill>
                <a:latin typeface="Pristina"/>
                <a:cs typeface="Pristina"/>
              </a:rPr>
              <a:t>Remembering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your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intent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to </a:t>
            </a:r>
            <a:r>
              <a:rPr sz="1800" spc="94" dirty="0">
                <a:solidFill>
                  <a:srgbClr val="003F6F"/>
                </a:solidFill>
                <a:latin typeface="Pristina"/>
                <a:cs typeface="Pristina"/>
              </a:rPr>
              <a:t>reach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through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the </a:t>
            </a:r>
            <a:r>
              <a:rPr sz="1800" spc="100" dirty="0">
                <a:solidFill>
                  <a:srgbClr val="003F6F"/>
                </a:solidFill>
                <a:latin typeface="Pristina"/>
                <a:cs typeface="Pristina"/>
              </a:rPr>
              <a:t>example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of my </a:t>
            </a:r>
            <a:r>
              <a:rPr sz="1800" spc="124" dirty="0">
                <a:solidFill>
                  <a:srgbClr val="003F6F"/>
                </a:solidFill>
                <a:latin typeface="Pristina"/>
                <a:cs typeface="Pristina"/>
              </a:rPr>
              <a:t>life 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that your </a:t>
            </a:r>
            <a:r>
              <a:rPr sz="1800" spc="106" dirty="0">
                <a:solidFill>
                  <a:srgbClr val="003F6F"/>
                </a:solidFill>
                <a:latin typeface="Pristina"/>
                <a:cs typeface="Pristina"/>
              </a:rPr>
              <a:t>fullness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may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be  </a:t>
            </a:r>
            <a:r>
              <a:rPr sz="1800" spc="94" dirty="0">
                <a:solidFill>
                  <a:srgbClr val="003F6F"/>
                </a:solidFill>
                <a:latin typeface="Pristina"/>
                <a:cs typeface="Pristina"/>
              </a:rPr>
              <a:t>known </a:t>
            </a:r>
            <a:r>
              <a:rPr sz="1800" spc="88" dirty="0">
                <a:solidFill>
                  <a:srgbClr val="003F6F"/>
                </a:solidFill>
                <a:latin typeface="Pristina"/>
                <a:cs typeface="Pristina"/>
              </a:rPr>
              <a:t>now, </a:t>
            </a:r>
            <a:r>
              <a:rPr sz="1800" spc="418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800" spc="59" dirty="0">
                <a:solidFill>
                  <a:srgbClr val="003F6F"/>
                </a:solidFill>
                <a:latin typeface="Pristina"/>
                <a:cs typeface="Pristina"/>
              </a:rPr>
              <a:t>in  </a:t>
            </a:r>
            <a:r>
              <a:rPr sz="1800" spc="76" dirty="0">
                <a:solidFill>
                  <a:srgbClr val="003F6F"/>
                </a:solidFill>
                <a:latin typeface="Pristina"/>
                <a:cs typeface="Pristina"/>
              </a:rPr>
              <a:t>our</a:t>
            </a:r>
            <a:r>
              <a:rPr sz="1800" spc="259" dirty="0">
                <a:solidFill>
                  <a:srgbClr val="003F6F"/>
                </a:solidFill>
                <a:latin typeface="Pristina"/>
                <a:cs typeface="Pristina"/>
              </a:rPr>
              <a:t> </a:t>
            </a:r>
            <a:r>
              <a:rPr sz="1800" spc="94" dirty="0">
                <a:solidFill>
                  <a:srgbClr val="003F6F"/>
                </a:solidFill>
                <a:latin typeface="Pristina"/>
                <a:cs typeface="Pristina"/>
              </a:rPr>
              <a:t>time.	</a:t>
            </a:r>
            <a:r>
              <a:rPr sz="1800" b="1" spc="118" dirty="0">
                <a:solidFill>
                  <a:srgbClr val="003F6F"/>
                </a:solidFill>
                <a:latin typeface="Pristina"/>
                <a:cs typeface="Pristina"/>
              </a:rPr>
              <a:t>Amen.</a:t>
            </a:r>
            <a:endParaRPr sz="1800" dirty="0">
              <a:latin typeface="Pristina"/>
              <a:cs typeface="Pristi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4326" y="790547"/>
            <a:ext cx="1387736" cy="409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9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1705</Words>
  <Application>Microsoft Office PowerPoint</Application>
  <PresentationFormat>A4 Paper (210x297 mm)</PresentationFormat>
  <Paragraphs>166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Bradley Hand ITC</vt:lpstr>
      <vt:lpstr>Brush Script MT</vt:lpstr>
      <vt:lpstr>Calibri</vt:lpstr>
      <vt:lpstr>Gabriola</vt:lpstr>
      <vt:lpstr>Monotype Corsiva</vt:lpstr>
      <vt:lpstr>Pristina</vt:lpstr>
      <vt:lpstr>Segoe Print</vt:lpstr>
      <vt:lpstr>Times New Roman</vt:lpstr>
      <vt:lpstr>Office Theme</vt:lpstr>
      <vt:lpstr>Remembrance of our </vt:lpstr>
      <vt:lpstr>PowerPoint Presentation</vt:lpstr>
      <vt:lpstr>words of welcome</vt:lpstr>
      <vt:lpstr>Candle Lighting</vt:lpstr>
      <vt:lpstr>PowerPoint Presentation</vt:lpstr>
      <vt:lpstr>PowerPoint Presentation</vt:lpstr>
      <vt:lpstr>PowerPoint Presentation</vt:lpstr>
      <vt:lpstr>A Space to Remember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Remembrance booklet 2015.pub</dc:title>
  <dc:creator>DoloresMoore</dc:creator>
  <cp:lastModifiedBy>Dolores Moore</cp:lastModifiedBy>
  <cp:revision>10</cp:revision>
  <dcterms:created xsi:type="dcterms:W3CDTF">2020-10-09T07:43:19Z</dcterms:created>
  <dcterms:modified xsi:type="dcterms:W3CDTF">2020-10-09T09:25:31Z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2019-11-06T00:00:00Z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2020-10-09T00:00:00Z</vt:filetime>
  </property>
</Properties>
</file>