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906000" type="A4"/>
  <p:notesSz cx="5334000" cy="7562850"/>
  <p:defaultTextStyle>
    <a:defPPr>
      <a:defRPr lang="en-US"/>
    </a:defPPr>
    <a:lvl1pPr marL="0" algn="l" defTabSz="1188462" rtl="0" eaLnBrk="1" latinLnBrk="0" hangingPunct="1">
      <a:defRPr sz="2340" kern="1200">
        <a:solidFill>
          <a:schemeClr val="tx1"/>
        </a:solidFill>
        <a:latin typeface="+mn-lt"/>
        <a:ea typeface="+mn-ea"/>
        <a:cs typeface="+mn-cs"/>
      </a:defRPr>
    </a:lvl1pPr>
    <a:lvl2pPr marL="594231" algn="l" defTabSz="1188462" rtl="0" eaLnBrk="1" latinLnBrk="0" hangingPunct="1">
      <a:defRPr sz="2340" kern="1200">
        <a:solidFill>
          <a:schemeClr val="tx1"/>
        </a:solidFill>
        <a:latin typeface="+mn-lt"/>
        <a:ea typeface="+mn-ea"/>
        <a:cs typeface="+mn-cs"/>
      </a:defRPr>
    </a:lvl2pPr>
    <a:lvl3pPr marL="1188462" algn="l" defTabSz="1188462" rtl="0" eaLnBrk="1" latinLnBrk="0" hangingPunct="1">
      <a:defRPr sz="2340" kern="1200">
        <a:solidFill>
          <a:schemeClr val="tx1"/>
        </a:solidFill>
        <a:latin typeface="+mn-lt"/>
        <a:ea typeface="+mn-ea"/>
        <a:cs typeface="+mn-cs"/>
      </a:defRPr>
    </a:lvl3pPr>
    <a:lvl4pPr marL="1782693" algn="l" defTabSz="1188462" rtl="0" eaLnBrk="1" latinLnBrk="0" hangingPunct="1">
      <a:defRPr sz="2340" kern="1200">
        <a:solidFill>
          <a:schemeClr val="tx1"/>
        </a:solidFill>
        <a:latin typeface="+mn-lt"/>
        <a:ea typeface="+mn-ea"/>
        <a:cs typeface="+mn-cs"/>
      </a:defRPr>
    </a:lvl4pPr>
    <a:lvl5pPr marL="2376922" algn="l" defTabSz="1188462" rtl="0" eaLnBrk="1" latinLnBrk="0" hangingPunct="1">
      <a:defRPr sz="2340" kern="1200">
        <a:solidFill>
          <a:schemeClr val="tx1"/>
        </a:solidFill>
        <a:latin typeface="+mn-lt"/>
        <a:ea typeface="+mn-ea"/>
        <a:cs typeface="+mn-cs"/>
      </a:defRPr>
    </a:lvl5pPr>
    <a:lvl6pPr marL="2971153" algn="l" defTabSz="1188462" rtl="0" eaLnBrk="1" latinLnBrk="0" hangingPunct="1">
      <a:defRPr sz="2340" kern="1200">
        <a:solidFill>
          <a:schemeClr val="tx1"/>
        </a:solidFill>
        <a:latin typeface="+mn-lt"/>
        <a:ea typeface="+mn-ea"/>
        <a:cs typeface="+mn-cs"/>
      </a:defRPr>
    </a:lvl6pPr>
    <a:lvl7pPr marL="3565384" algn="l" defTabSz="1188462" rtl="0" eaLnBrk="1" latinLnBrk="0" hangingPunct="1">
      <a:defRPr sz="2340" kern="1200">
        <a:solidFill>
          <a:schemeClr val="tx1"/>
        </a:solidFill>
        <a:latin typeface="+mn-lt"/>
        <a:ea typeface="+mn-ea"/>
        <a:cs typeface="+mn-cs"/>
      </a:defRPr>
    </a:lvl7pPr>
    <a:lvl8pPr marL="4159615" algn="l" defTabSz="1188462" rtl="0" eaLnBrk="1" latinLnBrk="0" hangingPunct="1">
      <a:defRPr sz="2340" kern="1200">
        <a:solidFill>
          <a:schemeClr val="tx1"/>
        </a:solidFill>
        <a:latin typeface="+mn-lt"/>
        <a:ea typeface="+mn-ea"/>
        <a:cs typeface="+mn-cs"/>
      </a:defRPr>
    </a:lvl8pPr>
    <a:lvl9pPr marL="4753844" algn="l" defTabSz="1188462" rtl="0" eaLnBrk="1" latinLnBrk="0" hangingPunct="1">
      <a:defRPr sz="2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2" userDrawn="1">
          <p15:clr>
            <a:srgbClr val="A4A3A4"/>
          </p15:clr>
        </p15:guide>
        <p15:guide id="2" pos="2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BFF"/>
    <a:srgbClr val="DDF6FF"/>
    <a:srgbClr val="C5F0FF"/>
    <a:srgbClr val="8A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8" d="100"/>
          <a:sy n="78" d="100"/>
        </p:scale>
        <p:origin x="3084" y="54"/>
      </p:cViewPr>
      <p:guideLst>
        <p:guide orient="horz" pos="3772"/>
        <p:guide pos="27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59"/>
            <a:ext cx="58293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10/8/2020</a:t>
            </a:fld>
            <a:endParaRPr lang="en-US"/>
          </a:p>
        </p:txBody>
      </p:sp>
      <p:sp>
        <p:nvSpPr>
          <p:cNvPr id="6" name="Holder 6"/>
          <p:cNvSpPr>
            <a:spLocks noGrp="1"/>
          </p:cNvSpPr>
          <p:nvPr>
            <p:ph type="sldNum" sz="quarter" idx="7"/>
          </p:nvPr>
        </p:nvSpPr>
        <p:spPr/>
        <p:txBody>
          <a:bodyPr lIns="0" tIns="0" rIns="0" bIns="0"/>
          <a:lstStyle>
            <a:lvl1pPr>
              <a:defRPr sz="1029" b="0" i="0">
                <a:solidFill>
                  <a:schemeClr val="tx1"/>
                </a:solidFill>
                <a:latin typeface="Arial"/>
                <a:cs typeface="Arial"/>
              </a:defRPr>
            </a:lvl1pPr>
          </a:lstStyle>
          <a:p>
            <a:pPr marL="88990">
              <a:spcBef>
                <a:spcPts val="32"/>
              </a:spcBef>
            </a:pPr>
            <a:r>
              <a:rPr lang="en-IE" smtClean="0"/>
              <a:t>Page</a:t>
            </a:r>
            <a:r>
              <a:rPr lang="en-IE" spc="-71" smtClean="0"/>
              <a:t> </a:t>
            </a:r>
            <a:fld id="{81D60167-4931-47E6-BA6A-407CBD079E47}" type="slidenum">
              <a:rPr smtClean="0"/>
              <a:pPr marL="88990">
                <a:spcBef>
                  <a:spcPts val="32"/>
                </a:spcBef>
              </a:pPr>
              <a:t>‹#›</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lt;strong&gt;Abstract&lt;/strong&gt; texture &lt;strong&gt;background&lt;/strong&gt;. by AbstractAbstractus on ..."/>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96383" y="588536"/>
            <a:ext cx="2065236" cy="514436"/>
          </a:xfrm>
        </p:spPr>
        <p:txBody>
          <a:bodyPr lIns="0" tIns="0" rIns="0" bIns="0"/>
          <a:lstStyle>
            <a:lvl1pPr>
              <a:defRPr sz="3343" b="1" i="1">
                <a:solidFill>
                  <a:srgbClr val="30A055"/>
                </a:solidFill>
                <a:latin typeface="Gabriola"/>
                <a:cs typeface="Gabriola"/>
              </a:defRPr>
            </a:lvl1pPr>
          </a:lstStyle>
          <a:p>
            <a:endParaRPr/>
          </a:p>
        </p:txBody>
      </p:sp>
      <p:sp>
        <p:nvSpPr>
          <p:cNvPr id="3" name="Holder 3"/>
          <p:cNvSpPr>
            <a:spLocks noGrp="1"/>
          </p:cNvSpPr>
          <p:nvPr>
            <p:ph sz="half" idx="2"/>
          </p:nvPr>
        </p:nvSpPr>
        <p:spPr>
          <a:xfrm>
            <a:off x="342900" y="2278381"/>
            <a:ext cx="298323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1"/>
            <a:ext cx="298323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10/8/2020</a:t>
            </a:fld>
            <a:endParaRPr lang="en-US"/>
          </a:p>
        </p:txBody>
      </p:sp>
      <p:sp>
        <p:nvSpPr>
          <p:cNvPr id="7" name="Holder 7"/>
          <p:cNvSpPr>
            <a:spLocks noGrp="1"/>
          </p:cNvSpPr>
          <p:nvPr>
            <p:ph type="sldNum" sz="quarter" idx="7"/>
          </p:nvPr>
        </p:nvSpPr>
        <p:spPr/>
        <p:txBody>
          <a:bodyPr lIns="0" tIns="0" rIns="0" bIns="0"/>
          <a:lstStyle>
            <a:lvl1pPr>
              <a:defRPr sz="1029" b="0" i="0">
                <a:solidFill>
                  <a:schemeClr val="tx1"/>
                </a:solidFill>
                <a:latin typeface="Arial"/>
                <a:cs typeface="Arial"/>
              </a:defRPr>
            </a:lvl1pPr>
          </a:lstStyle>
          <a:p>
            <a:pPr marL="88990">
              <a:spcBef>
                <a:spcPts val="32"/>
              </a:spcBef>
            </a:pPr>
            <a:r>
              <a:rPr lang="en-IE" smtClean="0"/>
              <a:t>Page</a:t>
            </a:r>
            <a:r>
              <a:rPr lang="en-IE" spc="-71" smtClean="0"/>
              <a:t> </a:t>
            </a:r>
            <a:fld id="{81D60167-4931-47E6-BA6A-407CBD079E47}" type="slidenum">
              <a:rPr smtClean="0"/>
              <a:pPr marL="88990">
                <a:spcBef>
                  <a:spcPts val="32"/>
                </a:spcBef>
              </a:pPr>
              <a:t>‹#›</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396383" y="588536"/>
            <a:ext cx="2065236" cy="514436"/>
          </a:xfrm>
        </p:spPr>
        <p:txBody>
          <a:bodyPr lIns="0" tIns="0" rIns="0" bIns="0"/>
          <a:lstStyle>
            <a:lvl1pPr>
              <a:defRPr sz="3343" b="1" i="1">
                <a:solidFill>
                  <a:srgbClr val="30A055"/>
                </a:solidFill>
                <a:latin typeface="Gabriola"/>
                <a:cs typeface="Gabriol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10/8/2020</a:t>
            </a:fld>
            <a:endParaRPr lang="en-US"/>
          </a:p>
        </p:txBody>
      </p:sp>
      <p:sp>
        <p:nvSpPr>
          <p:cNvPr id="5" name="Holder 5"/>
          <p:cNvSpPr>
            <a:spLocks noGrp="1"/>
          </p:cNvSpPr>
          <p:nvPr>
            <p:ph type="sldNum" sz="quarter" idx="7"/>
          </p:nvPr>
        </p:nvSpPr>
        <p:spPr/>
        <p:txBody>
          <a:bodyPr lIns="0" tIns="0" rIns="0" bIns="0"/>
          <a:lstStyle>
            <a:lvl1pPr>
              <a:defRPr sz="1029" b="0" i="0">
                <a:solidFill>
                  <a:schemeClr val="tx1"/>
                </a:solidFill>
                <a:latin typeface="Arial"/>
                <a:cs typeface="Arial"/>
              </a:defRPr>
            </a:lvl1pPr>
          </a:lstStyle>
          <a:p>
            <a:pPr marL="88990">
              <a:spcBef>
                <a:spcPts val="32"/>
              </a:spcBef>
            </a:pPr>
            <a:r>
              <a:rPr lang="en-IE" smtClean="0"/>
              <a:t>Page</a:t>
            </a:r>
            <a:r>
              <a:rPr lang="en-IE" spc="-71" smtClean="0"/>
              <a:t> </a:t>
            </a:r>
            <a:fld id="{81D60167-4931-47E6-BA6A-407CBD079E47}" type="slidenum">
              <a:rPr smtClean="0"/>
              <a:pPr marL="88990">
                <a:spcBef>
                  <a:spcPts val="32"/>
                </a:spcBef>
              </a:pPr>
              <a:t>‹#›</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10/8/2020</a:t>
            </a:fld>
            <a:endParaRPr lang="en-US"/>
          </a:p>
        </p:txBody>
      </p:sp>
      <p:sp>
        <p:nvSpPr>
          <p:cNvPr id="4" name="Holder 4"/>
          <p:cNvSpPr>
            <a:spLocks noGrp="1"/>
          </p:cNvSpPr>
          <p:nvPr>
            <p:ph type="sldNum" sz="quarter" idx="7"/>
          </p:nvPr>
        </p:nvSpPr>
        <p:spPr/>
        <p:txBody>
          <a:bodyPr lIns="0" tIns="0" rIns="0" bIns="0"/>
          <a:lstStyle>
            <a:lvl1pPr>
              <a:defRPr sz="1029" b="0" i="0">
                <a:solidFill>
                  <a:schemeClr val="tx1"/>
                </a:solidFill>
                <a:latin typeface="Arial"/>
                <a:cs typeface="Arial"/>
              </a:defRPr>
            </a:lvl1pPr>
          </a:lstStyle>
          <a:p>
            <a:pPr marL="88990">
              <a:spcBef>
                <a:spcPts val="32"/>
              </a:spcBef>
            </a:pPr>
            <a:r>
              <a:rPr lang="en-IE" smtClean="0"/>
              <a:t>Page</a:t>
            </a:r>
            <a:r>
              <a:rPr lang="en-IE" spc="-71" smtClean="0"/>
              <a:t> </a:t>
            </a:r>
            <a:fld id="{81D60167-4931-47E6-BA6A-407CBD079E47}" type="slidenum">
              <a:rPr smtClean="0"/>
              <a:pPr marL="88990">
                <a:spcBef>
                  <a:spcPts val="32"/>
                </a:spcBef>
              </a:pPr>
              <a:t>‹#›</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6383" y="588536"/>
            <a:ext cx="2065236" cy="400110"/>
          </a:xfrm>
          <a:prstGeom prst="rect">
            <a:avLst/>
          </a:prstGeom>
        </p:spPr>
        <p:txBody>
          <a:bodyPr wrap="square" lIns="0" tIns="0" rIns="0" bIns="0">
            <a:spAutoFit/>
          </a:bodyPr>
          <a:lstStyle>
            <a:lvl1pPr>
              <a:defRPr sz="2600" b="1" i="1">
                <a:solidFill>
                  <a:srgbClr val="30A055"/>
                </a:solidFill>
                <a:latin typeface="Gabriola"/>
                <a:cs typeface="Gabriola"/>
              </a:defRPr>
            </a:lvl1pPr>
          </a:lstStyle>
          <a:p>
            <a:endParaRPr/>
          </a:p>
        </p:txBody>
      </p:sp>
      <p:sp>
        <p:nvSpPr>
          <p:cNvPr id="3" name="Holder 3"/>
          <p:cNvSpPr>
            <a:spLocks noGrp="1"/>
          </p:cNvSpPr>
          <p:nvPr>
            <p:ph type="body" idx="1"/>
          </p:nvPr>
        </p:nvSpPr>
        <p:spPr>
          <a:xfrm>
            <a:off x="558210" y="1935955"/>
            <a:ext cx="5741582" cy="184666"/>
          </a:xfrm>
          <a:prstGeom prst="rect">
            <a:avLst/>
          </a:prstGeom>
        </p:spPr>
        <p:txBody>
          <a:bodyPr wrap="square" lIns="0" tIns="0" rIns="0" bIns="0">
            <a:spAutoFit/>
          </a:bodyPr>
          <a:lstStyle>
            <a:lvl1pPr>
              <a:defRPr sz="1200" b="0" i="1">
                <a:solidFill>
                  <a:srgbClr val="00406F"/>
                </a:solidFill>
                <a:latin typeface="Pristina"/>
                <a:cs typeface="Pristina"/>
              </a:defRPr>
            </a:lvl1pPr>
          </a:lstStyle>
          <a:p>
            <a:endParaRPr/>
          </a:p>
        </p:txBody>
      </p:sp>
      <p:sp>
        <p:nvSpPr>
          <p:cNvPr id="4" name="Holder 4"/>
          <p:cNvSpPr>
            <a:spLocks noGrp="1"/>
          </p:cNvSpPr>
          <p:nvPr>
            <p:ph type="ftr" sz="quarter" idx="5"/>
          </p:nvPr>
        </p:nvSpPr>
        <p:spPr>
          <a:xfrm>
            <a:off x="2331720" y="9212581"/>
            <a:ext cx="2194560" cy="3600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1"/>
            <a:ext cx="1577340" cy="3600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10/8/2020</a:t>
            </a:fld>
            <a:endParaRPr lang="en-US"/>
          </a:p>
        </p:txBody>
      </p:sp>
      <p:sp>
        <p:nvSpPr>
          <p:cNvPr id="6" name="Holder 6"/>
          <p:cNvSpPr>
            <a:spLocks noGrp="1"/>
          </p:cNvSpPr>
          <p:nvPr>
            <p:ph type="sldNum" sz="quarter" idx="7"/>
          </p:nvPr>
        </p:nvSpPr>
        <p:spPr>
          <a:xfrm>
            <a:off x="5171503" y="9285422"/>
            <a:ext cx="536394" cy="316753"/>
          </a:xfrm>
          <a:prstGeom prst="rect">
            <a:avLst/>
          </a:prstGeom>
        </p:spPr>
        <p:txBody>
          <a:bodyPr wrap="square" lIns="0" tIns="0" rIns="0" bIns="0">
            <a:spAutoFit/>
          </a:bodyPr>
          <a:lstStyle>
            <a:lvl1pPr>
              <a:defRPr sz="1029" b="0" i="0">
                <a:solidFill>
                  <a:schemeClr val="tx1"/>
                </a:solidFill>
                <a:latin typeface="Arial"/>
                <a:cs typeface="Arial"/>
              </a:defRPr>
            </a:lvl1pPr>
          </a:lstStyle>
          <a:p>
            <a:pPr marL="88990">
              <a:spcBef>
                <a:spcPts val="32"/>
              </a:spcBef>
            </a:pPr>
            <a:r>
              <a:rPr lang="en-IE" smtClean="0"/>
              <a:t>Page</a:t>
            </a:r>
            <a:r>
              <a:rPr lang="en-IE" spc="-71" smtClean="0"/>
              <a:t> </a:t>
            </a:r>
            <a:fld id="{81D60167-4931-47E6-BA6A-407CBD079E47}" type="slidenum">
              <a:rPr smtClean="0"/>
              <a:pPr marL="88990">
                <a:spcBef>
                  <a:spcPts val="32"/>
                </a:spcBef>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bodyStyle>
    <p:other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4742" y="1656740"/>
            <a:ext cx="5537449" cy="4088922"/>
          </a:xfrm>
          <a:prstGeom prst="rect">
            <a:avLst/>
          </a:prstGeom>
          <a: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effectLst>
            <a:softEdge rad="317500"/>
          </a:effectLst>
        </p:spPr>
        <p:txBody>
          <a:bodyPr wrap="square" lIns="0" tIns="0" rIns="0" bIns="0" rtlCol="0"/>
          <a:lstStyle/>
          <a:p>
            <a:endParaRPr sz="3009"/>
          </a:p>
        </p:txBody>
      </p:sp>
      <p:sp>
        <p:nvSpPr>
          <p:cNvPr id="4" name="object 4"/>
          <p:cNvSpPr txBox="1">
            <a:spLocks noGrp="1"/>
          </p:cNvSpPr>
          <p:nvPr>
            <p:ph type="title" idx="4294967295"/>
          </p:nvPr>
        </p:nvSpPr>
        <p:spPr>
          <a:xfrm>
            <a:off x="530398" y="600849"/>
            <a:ext cx="5791200" cy="569661"/>
          </a:xfrm>
          <a:prstGeom prst="rect">
            <a:avLst/>
          </a:prstGeom>
        </p:spPr>
        <p:txBody>
          <a:bodyPr vert="horz" wrap="square" lIns="0" tIns="15512" rIns="0" bIns="0" rtlCol="0">
            <a:spAutoFit/>
          </a:bodyPr>
          <a:lstStyle/>
          <a:p>
            <a:pPr marL="16328">
              <a:spcBef>
                <a:spcPts val="122"/>
              </a:spcBef>
            </a:pPr>
            <a:r>
              <a:rPr sz="3600" spc="219" dirty="0">
                <a:solidFill>
                  <a:srgbClr val="006F33"/>
                </a:solidFill>
                <a:latin typeface="Monotype Corsiva"/>
                <a:cs typeface="Monotype Corsiva"/>
              </a:rPr>
              <a:t>Remembrance </a:t>
            </a:r>
            <a:r>
              <a:rPr sz="3600" spc="116" dirty="0">
                <a:solidFill>
                  <a:srgbClr val="006F33"/>
                </a:solidFill>
                <a:latin typeface="Monotype Corsiva"/>
                <a:cs typeface="Monotype Corsiva"/>
              </a:rPr>
              <a:t>of </a:t>
            </a:r>
            <a:r>
              <a:rPr sz="3600" spc="161" dirty="0">
                <a:solidFill>
                  <a:srgbClr val="006F33"/>
                </a:solidFill>
                <a:latin typeface="Monotype Corsiva"/>
                <a:cs typeface="Monotype Corsiva"/>
              </a:rPr>
              <a:t>our</a:t>
            </a:r>
            <a:r>
              <a:rPr sz="3600" spc="294" dirty="0">
                <a:solidFill>
                  <a:srgbClr val="006F33"/>
                </a:solidFill>
                <a:latin typeface="Monotype Corsiva"/>
                <a:cs typeface="Monotype Corsiva"/>
              </a:rPr>
              <a:t> </a:t>
            </a:r>
            <a:r>
              <a:rPr sz="3600" spc="206" dirty="0">
                <a:solidFill>
                  <a:srgbClr val="006F33"/>
                </a:solidFill>
                <a:latin typeface="Monotype Corsiva"/>
                <a:cs typeface="Monotype Corsiva"/>
              </a:rPr>
              <a:t>beloved</a:t>
            </a:r>
            <a:endParaRPr sz="3600" dirty="0">
              <a:latin typeface="Monotype Corsiva"/>
              <a:cs typeface="Monotype Corsiva"/>
            </a:endParaRPr>
          </a:p>
        </p:txBody>
      </p:sp>
      <p:sp>
        <p:nvSpPr>
          <p:cNvPr id="9" name="object 9"/>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1</a:t>
            </a:fld>
            <a:endParaRPr dirty="0"/>
          </a:p>
        </p:txBody>
      </p:sp>
      <p:sp>
        <p:nvSpPr>
          <p:cNvPr id="5" name="object 5"/>
          <p:cNvSpPr txBox="1"/>
          <p:nvPr/>
        </p:nvSpPr>
        <p:spPr>
          <a:xfrm>
            <a:off x="1491025" y="1136253"/>
            <a:ext cx="4674710" cy="509755"/>
          </a:xfrm>
          <a:prstGeom prst="rect">
            <a:avLst/>
          </a:prstGeom>
        </p:spPr>
        <p:txBody>
          <a:bodyPr vert="horz" wrap="square" lIns="0" tIns="17145" rIns="0" bIns="0" rtlCol="0">
            <a:spAutoFit/>
          </a:bodyPr>
          <a:lstStyle/>
          <a:p>
            <a:pPr marL="16328">
              <a:spcBef>
                <a:spcPts val="135"/>
              </a:spcBef>
            </a:pPr>
            <a:r>
              <a:rPr sz="3200" b="1" i="1" spc="193" dirty="0">
                <a:solidFill>
                  <a:srgbClr val="006F33"/>
                </a:solidFill>
                <a:latin typeface="Monotype Corsiva"/>
                <a:cs typeface="Monotype Corsiva"/>
              </a:rPr>
              <a:t>Departed </a:t>
            </a:r>
            <a:r>
              <a:rPr sz="3200" b="1" i="1" spc="186" dirty="0">
                <a:solidFill>
                  <a:srgbClr val="006F33"/>
                </a:solidFill>
                <a:latin typeface="Monotype Corsiva"/>
                <a:cs typeface="Monotype Corsiva"/>
              </a:rPr>
              <a:t>Sisters </a:t>
            </a:r>
            <a:r>
              <a:rPr sz="3200" b="1" i="1" spc="116" dirty="0">
                <a:solidFill>
                  <a:srgbClr val="006F33"/>
                </a:solidFill>
                <a:latin typeface="Monotype Corsiva"/>
                <a:cs typeface="Monotype Corsiva"/>
              </a:rPr>
              <a:t>of</a:t>
            </a:r>
            <a:r>
              <a:rPr sz="3200" b="1" i="1" spc="129" dirty="0">
                <a:solidFill>
                  <a:srgbClr val="006F33"/>
                </a:solidFill>
                <a:latin typeface="Monotype Corsiva"/>
                <a:cs typeface="Monotype Corsiva"/>
              </a:rPr>
              <a:t> </a:t>
            </a:r>
            <a:r>
              <a:rPr sz="3200" b="1" i="1" spc="167" dirty="0">
                <a:solidFill>
                  <a:srgbClr val="006F33"/>
                </a:solidFill>
                <a:latin typeface="Monotype Corsiva"/>
                <a:cs typeface="Monotype Corsiva"/>
              </a:rPr>
              <a:t>Mercy</a:t>
            </a:r>
            <a:endParaRPr sz="3200" dirty="0">
              <a:latin typeface="Monotype Corsiva"/>
              <a:cs typeface="Monotype Corsiva"/>
            </a:endParaRPr>
          </a:p>
        </p:txBody>
      </p:sp>
      <p:pic>
        <p:nvPicPr>
          <p:cNvPr id="10" name="Picture 9"/>
          <p:cNvPicPr>
            <a:picLocks noChangeAspect="1"/>
          </p:cNvPicPr>
          <p:nvPr/>
        </p:nvPicPr>
        <p:blipFill>
          <a:blip r:embed="rId4"/>
          <a:stretch>
            <a:fillRect/>
          </a:stretch>
        </p:blipFill>
        <p:spPr>
          <a:xfrm>
            <a:off x="685800" y="6019800"/>
            <a:ext cx="5772956" cy="27626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6167438" y="12120563"/>
            <a:ext cx="690562" cy="161925"/>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10</a:t>
            </a:fld>
            <a:endParaRPr dirty="0"/>
          </a:p>
        </p:txBody>
      </p:sp>
      <p:pic>
        <p:nvPicPr>
          <p:cNvPr id="7" name="Picture 6"/>
          <p:cNvPicPr>
            <a:picLocks noChangeAspect="1"/>
          </p:cNvPicPr>
          <p:nvPr/>
        </p:nvPicPr>
        <p:blipFill>
          <a:blip r:embed="rId2"/>
          <a:stretch>
            <a:fillRect/>
          </a:stretch>
        </p:blipFill>
        <p:spPr>
          <a:xfrm>
            <a:off x="609600" y="17172"/>
            <a:ext cx="5544355" cy="9808194"/>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2474925" y="349472"/>
            <a:ext cx="1902277" cy="570002"/>
          </a:xfrm>
          <a:prstGeom prst="rect">
            <a:avLst/>
          </a:prstGeom>
          <a:blipFill>
            <a:blip r:embed="rId2" cstate="print">
              <a:extLst>
                <a:ext uri="{BEBA8EAE-BF5A-486C-A8C5-ECC9F3942E4B}">
                  <a14:imgProps xmlns:a14="http://schemas.microsoft.com/office/drawing/2010/main">
                    <a14:imgLayer r:embed="rId3">
                      <a14:imgEffect>
                        <a14:backgroundRemoval t="10000" b="90000" l="2000" r="100000">
                          <a14:foregroundMark x1="2000" y1="70000" x2="8750" y2="51667"/>
                          <a14:foregroundMark x1="8000" y1="54167" x2="10750" y2="31667"/>
                          <a14:foregroundMark x1="11500" y1="22500" x2="11500" y2="22500"/>
                          <a14:foregroundMark x1="12000" y1="35833" x2="12000" y2="35833"/>
                          <a14:foregroundMark x1="15500" y1="49167" x2="15500" y2="49167"/>
                          <a14:foregroundMark x1="16250" y1="55833" x2="16250" y2="55833"/>
                          <a14:foregroundMark x1="20250" y1="40000" x2="20250" y2="40000"/>
                          <a14:foregroundMark x1="20750" y1="29167" x2="20750" y2="29167"/>
                          <a14:foregroundMark x1="20750" y1="60833" x2="20750" y2="60833"/>
                          <a14:foregroundMark x1="25500" y1="65000" x2="25500" y2="65000"/>
                          <a14:foregroundMark x1="33000" y1="47500" x2="33000" y2="47500"/>
                          <a14:foregroundMark x1="35750" y1="58333" x2="35750" y2="58333"/>
                          <a14:foregroundMark x1="35750" y1="80833" x2="35750" y2="80833"/>
                          <a14:foregroundMark x1="41750" y1="60833" x2="41750" y2="60833"/>
                          <a14:foregroundMark x1="41750" y1="49167" x2="41750" y2="49167"/>
                          <a14:foregroundMark x1="47250" y1="54167" x2="47250" y2="54167"/>
                          <a14:foregroundMark x1="52000" y1="47500" x2="52000" y2="47500"/>
                          <a14:foregroundMark x1="57500" y1="70000" x2="57500" y2="70000"/>
                          <a14:foregroundMark x1="29000" y1="55833" x2="29000" y2="55833"/>
                          <a14:foregroundMark x1="55500" y1="47500" x2="55500" y2="47500"/>
                          <a14:foregroundMark x1="67500" y1="20000" x2="67500" y2="20000"/>
                          <a14:foregroundMark x1="60750" y1="49167" x2="60750" y2="49167"/>
                          <a14:foregroundMark x1="60750" y1="74167" x2="60750" y2="74167"/>
                          <a14:foregroundMark x1="68250" y1="55833" x2="68250" y2="55833"/>
                          <a14:foregroundMark x1="74250" y1="55833" x2="74250" y2="55833"/>
                          <a14:foregroundMark x1="88000" y1="60833" x2="88000" y2="60833"/>
                          <a14:foregroundMark x1="84500" y1="51667" x2="84500" y2="51667"/>
                          <a14:foregroundMark x1="82500" y1="63333" x2="82500" y2="63333"/>
                          <a14:foregroundMark x1="92000" y1="54167" x2="92000" y2="54167"/>
                          <a14:foregroundMark x1="94000" y1="40000" x2="94000" y2="40000"/>
                          <a14:foregroundMark x1="94000" y1="67500" x2="94000" y2="67500"/>
                          <a14:foregroundMark x1="57500" y1="31667" x2="57500" y2="31667"/>
                        </a14:backgroundRemoval>
                      </a14:imgEffect>
                    </a14:imgLayer>
                  </a14:imgProps>
                </a:ext>
              </a:extLst>
            </a:blip>
            <a:stretch>
              <a:fillRect/>
            </a:stretch>
          </a:blipFill>
        </p:spPr>
        <p:txBody>
          <a:bodyPr wrap="square" lIns="0" tIns="0" rIns="0" bIns="0" rtlCol="0"/>
          <a:lstStyle/>
          <a:p>
            <a:endParaRPr sz="3009"/>
          </a:p>
        </p:txBody>
      </p:sp>
      <p:sp>
        <p:nvSpPr>
          <p:cNvPr id="4" name="object 4"/>
          <p:cNvSpPr txBox="1"/>
          <p:nvPr/>
        </p:nvSpPr>
        <p:spPr>
          <a:xfrm>
            <a:off x="265231" y="1498185"/>
            <a:ext cx="6321660" cy="8158269"/>
          </a:xfrm>
          <a:prstGeom prst="rect">
            <a:avLst/>
          </a:prstGeom>
          <a:solidFill>
            <a:srgbClr val="DDF6FF">
              <a:alpha val="50196"/>
            </a:srgbClr>
          </a:solidFill>
        </p:spPr>
        <p:txBody>
          <a:bodyPr vert="horz" wrap="none" lIns="0" tIns="0" rIns="0" bIns="0" rtlCol="0">
            <a:noAutofit/>
          </a:bodyPr>
          <a:lstStyle/>
          <a:p>
            <a:pPr marL="180975" marR="600068">
              <a:lnSpc>
                <a:spcPct val="109200"/>
              </a:lnSpc>
              <a:spcBef>
                <a:spcPts val="129"/>
              </a:spcBef>
            </a:pPr>
            <a:r>
              <a:rPr sz="2200" i="1" spc="58" dirty="0">
                <a:solidFill>
                  <a:srgbClr val="00406F"/>
                </a:solidFill>
                <a:latin typeface="Pristina"/>
                <a:cs typeface="Pristina"/>
              </a:rPr>
              <a:t>We pray for the people of the world and for our leaders that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the  Christian vision of peace, hope and justice</a:t>
            </a:r>
            <a:r>
              <a:rPr lang="en-US" sz="2200" i="1" spc="58" dirty="0">
                <a:solidFill>
                  <a:srgbClr val="00406F"/>
                </a:solidFill>
                <a:latin typeface="Pristina"/>
                <a:cs typeface="Pristina"/>
              </a:rPr>
              <a:t> </a:t>
            </a:r>
            <a:r>
              <a:rPr sz="2200" i="1" spc="58" dirty="0">
                <a:solidFill>
                  <a:srgbClr val="00406F"/>
                </a:solidFill>
                <a:latin typeface="Pristina"/>
                <a:cs typeface="Pristina"/>
              </a:rPr>
              <a:t>for all may</a:t>
            </a:r>
            <a:r>
              <a:rPr lang="en-US" sz="2200" i="1" spc="58" dirty="0">
                <a:solidFill>
                  <a:srgbClr val="00406F"/>
                </a:solidFill>
                <a:latin typeface="Pristina"/>
                <a:cs typeface="Pristina"/>
              </a:rPr>
              <a:t> </a:t>
            </a:r>
            <a:r>
              <a:rPr lang="en-US" sz="2200" i="1" spc="58" dirty="0" smtClean="0">
                <a:solidFill>
                  <a:srgbClr val="00406F"/>
                </a:solidFill>
                <a:latin typeface="Pristina"/>
                <a:cs typeface="Pristina"/>
              </a:rPr>
              <a:t/>
            </a:r>
            <a:br>
              <a:rPr lang="en-US" sz="2200" i="1" spc="58" dirty="0" smtClean="0">
                <a:solidFill>
                  <a:srgbClr val="00406F"/>
                </a:solidFill>
                <a:latin typeface="Pristina"/>
                <a:cs typeface="Pristina"/>
              </a:rPr>
            </a:br>
            <a:r>
              <a:rPr sz="2200" i="1" spc="58" dirty="0" smtClean="0">
                <a:solidFill>
                  <a:srgbClr val="00406F"/>
                </a:solidFill>
                <a:latin typeface="Pristina"/>
                <a:cs typeface="Pristina"/>
              </a:rPr>
              <a:t>everywhere</a:t>
            </a:r>
            <a:r>
              <a:rPr lang="en-US" sz="2200" i="1" spc="58" dirty="0" smtClean="0">
                <a:solidFill>
                  <a:srgbClr val="00406F"/>
                </a:solidFill>
                <a:latin typeface="Pristina"/>
                <a:cs typeface="Pristina"/>
              </a:rPr>
              <a:t> </a:t>
            </a:r>
            <a:r>
              <a:rPr sz="2200" i="1" spc="58" dirty="0" smtClean="0">
                <a:solidFill>
                  <a:srgbClr val="00406F"/>
                </a:solidFill>
                <a:latin typeface="Pristina"/>
                <a:cs typeface="Pristina"/>
              </a:rPr>
              <a:t>be </a:t>
            </a:r>
            <a:r>
              <a:rPr sz="2200" i="1" spc="58" dirty="0">
                <a:solidFill>
                  <a:srgbClr val="00406F"/>
                </a:solidFill>
                <a:latin typeface="Pristina"/>
                <a:cs typeface="Pristina"/>
              </a:rPr>
              <a:t>respected.</a:t>
            </a:r>
            <a:r>
              <a:rPr lang="en-US" sz="2200" i="1" spc="58" dirty="0">
                <a:solidFill>
                  <a:srgbClr val="00406F"/>
                </a:solidFill>
                <a:latin typeface="Pristina"/>
                <a:cs typeface="Pristina"/>
              </a:rPr>
              <a:t>       </a:t>
            </a:r>
            <a:r>
              <a:rPr sz="2000" b="1" i="1" spc="71" dirty="0" smtClean="0">
                <a:solidFill>
                  <a:srgbClr val="00406F"/>
                </a:solidFill>
                <a:latin typeface="Pristina"/>
                <a:cs typeface="Pristina"/>
              </a:rPr>
              <a:t>Lord</a:t>
            </a:r>
            <a:r>
              <a:rPr sz="2000" b="1" i="1" spc="71" dirty="0">
                <a:solidFill>
                  <a:srgbClr val="00406F"/>
                </a:solidFill>
                <a:latin typeface="Pristina"/>
                <a:cs typeface="Pristina"/>
              </a:rPr>
              <a:t>, </a:t>
            </a:r>
            <a:r>
              <a:rPr sz="2000" b="1" i="1" spc="64" dirty="0">
                <a:solidFill>
                  <a:srgbClr val="00406F"/>
                </a:solidFill>
                <a:latin typeface="Pristina"/>
                <a:cs typeface="Pristina"/>
              </a:rPr>
              <a:t>hear</a:t>
            </a:r>
            <a:r>
              <a:rPr sz="2000" b="1" i="1" spc="51" dirty="0">
                <a:solidFill>
                  <a:srgbClr val="00406F"/>
                </a:solidFill>
                <a:latin typeface="Pristina"/>
                <a:cs typeface="Pristina"/>
              </a:rPr>
              <a:t> us.</a:t>
            </a:r>
            <a:endParaRPr sz="2000" dirty="0">
              <a:latin typeface="Pristina"/>
              <a:cs typeface="Pristina"/>
            </a:endParaRPr>
          </a:p>
          <a:p>
            <a:pPr marL="180975">
              <a:spcBef>
                <a:spcPts val="58"/>
              </a:spcBef>
            </a:pPr>
            <a:endParaRPr sz="1600" dirty="0">
              <a:latin typeface="Times New Roman"/>
              <a:cs typeface="Times New Roman"/>
            </a:endParaRPr>
          </a:p>
          <a:p>
            <a:pPr marL="180975" marR="6531">
              <a:lnSpc>
                <a:spcPct val="109200"/>
              </a:lnSpc>
            </a:pPr>
            <a:r>
              <a:rPr sz="2200" i="1" spc="58" dirty="0">
                <a:solidFill>
                  <a:srgbClr val="00406F"/>
                </a:solidFill>
                <a:latin typeface="Pristina"/>
                <a:cs typeface="Pristina"/>
              </a:rPr>
              <a:t>We pray for the needy of all continents and countries,</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 particularly those  who have experienced great hardship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and trauma in recent times.</a:t>
            </a:r>
            <a:r>
              <a:rPr lang="en-US" sz="2200" i="1" spc="58" dirty="0">
                <a:solidFill>
                  <a:srgbClr val="00406F"/>
                </a:solidFill>
                <a:latin typeface="Pristina"/>
                <a:cs typeface="Pristina"/>
              </a:rPr>
              <a:t>       </a:t>
            </a:r>
            <a:r>
              <a:rPr sz="2400" b="1" i="1" spc="77" dirty="0" smtClean="0">
                <a:solidFill>
                  <a:srgbClr val="00406F"/>
                </a:solidFill>
                <a:latin typeface="Pristina"/>
                <a:cs typeface="Pristina"/>
              </a:rPr>
              <a:t>Lord</a:t>
            </a:r>
            <a:r>
              <a:rPr sz="2400" b="1" i="1" spc="77" dirty="0">
                <a:solidFill>
                  <a:srgbClr val="00406F"/>
                </a:solidFill>
                <a:latin typeface="Pristina"/>
                <a:cs typeface="Pristina"/>
              </a:rPr>
              <a:t>, hear</a:t>
            </a:r>
            <a:r>
              <a:rPr sz="2400" b="1" i="1" spc="6" dirty="0">
                <a:solidFill>
                  <a:srgbClr val="00406F"/>
                </a:solidFill>
                <a:latin typeface="Pristina"/>
                <a:cs typeface="Pristina"/>
              </a:rPr>
              <a:t> </a:t>
            </a:r>
            <a:r>
              <a:rPr sz="2400" b="1" i="1" spc="71" dirty="0">
                <a:solidFill>
                  <a:srgbClr val="00406F"/>
                </a:solidFill>
                <a:latin typeface="Pristina"/>
                <a:cs typeface="Pristina"/>
              </a:rPr>
              <a:t>us.</a:t>
            </a:r>
            <a:endParaRPr sz="2400" dirty="0">
              <a:latin typeface="Pristina"/>
              <a:cs typeface="Pristina"/>
            </a:endParaRPr>
          </a:p>
          <a:p>
            <a:pPr marL="180975">
              <a:spcBef>
                <a:spcPts val="19"/>
              </a:spcBef>
            </a:pPr>
            <a:endParaRPr sz="1600" dirty="0">
              <a:latin typeface="Times New Roman"/>
              <a:cs typeface="Times New Roman"/>
            </a:endParaRPr>
          </a:p>
          <a:p>
            <a:pPr marL="180975" marR="851526">
              <a:lnSpc>
                <a:spcPct val="109200"/>
              </a:lnSpc>
            </a:pPr>
            <a:r>
              <a:rPr sz="2200" i="1" spc="58" dirty="0">
                <a:solidFill>
                  <a:srgbClr val="00406F"/>
                </a:solidFill>
                <a:latin typeface="Pristina"/>
                <a:cs typeface="Pristina"/>
              </a:rPr>
              <a:t>We remember the members of our Congregation, our families,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relations and friends as we recall their lives of love and hope.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We remember them with affection and gratitude,</a:t>
            </a:r>
          </a:p>
          <a:p>
            <a:pPr marL="180975">
              <a:spcBef>
                <a:spcPts val="199"/>
              </a:spcBef>
            </a:pPr>
            <a:r>
              <a:rPr sz="2200" i="1" spc="58" dirty="0">
                <a:solidFill>
                  <a:srgbClr val="00406F"/>
                </a:solidFill>
                <a:latin typeface="Pristina"/>
                <a:cs typeface="Pristina"/>
              </a:rPr>
              <a:t>and commend them to  the care of  our  loving God.</a:t>
            </a:r>
          </a:p>
          <a:p>
            <a:pPr marL="180975">
              <a:spcBef>
                <a:spcPts val="90"/>
              </a:spcBef>
            </a:pPr>
            <a:r>
              <a:rPr sz="2400" b="1" i="1" spc="77" dirty="0">
                <a:solidFill>
                  <a:srgbClr val="00406F"/>
                </a:solidFill>
                <a:latin typeface="Pristina"/>
                <a:cs typeface="Pristina"/>
              </a:rPr>
              <a:t>Lord, hear</a:t>
            </a:r>
            <a:r>
              <a:rPr sz="2400" b="1" i="1" spc="6" dirty="0">
                <a:solidFill>
                  <a:srgbClr val="00406F"/>
                </a:solidFill>
                <a:latin typeface="Pristina"/>
                <a:cs typeface="Pristina"/>
              </a:rPr>
              <a:t> </a:t>
            </a:r>
            <a:r>
              <a:rPr sz="2400" b="1" i="1" spc="71" dirty="0">
                <a:solidFill>
                  <a:srgbClr val="00406F"/>
                </a:solidFill>
                <a:latin typeface="Pristina"/>
                <a:cs typeface="Pristina"/>
              </a:rPr>
              <a:t>us.</a:t>
            </a:r>
            <a:endParaRPr sz="2400" dirty="0">
              <a:latin typeface="Pristina"/>
              <a:cs typeface="Pristina"/>
            </a:endParaRPr>
          </a:p>
          <a:p>
            <a:pPr marL="180975">
              <a:spcBef>
                <a:spcPts val="13"/>
              </a:spcBef>
            </a:pPr>
            <a:endParaRPr sz="1600" dirty="0">
              <a:latin typeface="Times New Roman"/>
              <a:cs typeface="Times New Roman"/>
            </a:endParaRPr>
          </a:p>
          <a:p>
            <a:pPr marL="180975" marR="416374">
              <a:lnSpc>
                <a:spcPct val="109200"/>
              </a:lnSpc>
            </a:pPr>
            <a:r>
              <a:rPr sz="2200" i="1" spc="58" dirty="0">
                <a:solidFill>
                  <a:srgbClr val="00406F"/>
                </a:solidFill>
                <a:latin typeface="Pristina"/>
                <a:cs typeface="Pristina"/>
              </a:rPr>
              <a:t>We pray for all who care for the sick and the dying especially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those  who care for our sick sisters.</a:t>
            </a:r>
            <a:r>
              <a:rPr lang="en-US" sz="2200" i="1" spc="58" dirty="0">
                <a:solidFill>
                  <a:srgbClr val="00406F"/>
                </a:solidFill>
                <a:latin typeface="Pristina"/>
                <a:cs typeface="Pristina"/>
              </a:rPr>
              <a:t>     </a:t>
            </a:r>
            <a:r>
              <a:rPr sz="2400" b="1" i="1" spc="77" dirty="0" smtClean="0">
                <a:solidFill>
                  <a:srgbClr val="00406F"/>
                </a:solidFill>
                <a:latin typeface="Pristina"/>
                <a:cs typeface="Pristina"/>
              </a:rPr>
              <a:t>Lord</a:t>
            </a:r>
            <a:r>
              <a:rPr sz="2400" b="1" i="1" spc="77" dirty="0">
                <a:solidFill>
                  <a:srgbClr val="00406F"/>
                </a:solidFill>
                <a:latin typeface="Pristina"/>
                <a:cs typeface="Pristina"/>
              </a:rPr>
              <a:t>, hear</a:t>
            </a:r>
            <a:r>
              <a:rPr sz="2400" b="1" i="1" spc="6" dirty="0">
                <a:solidFill>
                  <a:srgbClr val="00406F"/>
                </a:solidFill>
                <a:latin typeface="Pristina"/>
                <a:cs typeface="Pristina"/>
              </a:rPr>
              <a:t> </a:t>
            </a:r>
            <a:r>
              <a:rPr sz="2400" b="1" i="1" spc="71" dirty="0">
                <a:solidFill>
                  <a:srgbClr val="00406F"/>
                </a:solidFill>
                <a:latin typeface="Pristina"/>
                <a:cs typeface="Pristina"/>
              </a:rPr>
              <a:t>us.</a:t>
            </a:r>
            <a:endParaRPr sz="2400" dirty="0">
              <a:latin typeface="Pristina"/>
              <a:cs typeface="Pristina"/>
            </a:endParaRPr>
          </a:p>
          <a:p>
            <a:pPr marL="180975">
              <a:spcBef>
                <a:spcPts val="51"/>
              </a:spcBef>
            </a:pPr>
            <a:endParaRPr sz="1600" dirty="0">
              <a:latin typeface="Times New Roman"/>
              <a:cs typeface="Times New Roman"/>
            </a:endParaRPr>
          </a:p>
          <a:p>
            <a:pPr marL="180975">
              <a:spcBef>
                <a:spcPts val="6"/>
              </a:spcBef>
            </a:pPr>
            <a:r>
              <a:rPr sz="2200" i="1" spc="58" dirty="0">
                <a:solidFill>
                  <a:srgbClr val="00406F"/>
                </a:solidFill>
                <a:latin typeface="Pristina"/>
                <a:cs typeface="Pristina"/>
              </a:rPr>
              <a:t>We pray that we will continue to be a compassionate </a:t>
            </a:r>
            <a:r>
              <a:rPr sz="2200" i="1" spc="58" dirty="0" smtClean="0">
                <a:solidFill>
                  <a:srgbClr val="00406F"/>
                </a:solidFill>
                <a:latin typeface="Pristina"/>
                <a:cs typeface="Pristina"/>
              </a:rPr>
              <a:t>presence </a:t>
            </a:r>
            <a:r>
              <a:rPr lang="en-US" sz="2200" i="1" spc="58" dirty="0" smtClean="0">
                <a:solidFill>
                  <a:srgbClr val="00406F"/>
                </a:solidFill>
                <a:latin typeface="Pristina"/>
                <a:cs typeface="Pristina"/>
              </a:rPr>
              <a:t/>
            </a:r>
            <a:br>
              <a:rPr lang="en-US" sz="2200" i="1" spc="58" dirty="0" smtClean="0">
                <a:solidFill>
                  <a:srgbClr val="00406F"/>
                </a:solidFill>
                <a:latin typeface="Pristina"/>
                <a:cs typeface="Pristina"/>
              </a:rPr>
            </a:br>
            <a:r>
              <a:rPr sz="2200" i="1" spc="58" dirty="0" smtClean="0">
                <a:solidFill>
                  <a:srgbClr val="00406F"/>
                </a:solidFill>
                <a:latin typeface="Pristina"/>
                <a:cs typeface="Pristina"/>
              </a:rPr>
              <a:t>of </a:t>
            </a:r>
            <a:r>
              <a:rPr sz="2200" i="1" spc="58" dirty="0">
                <a:solidFill>
                  <a:srgbClr val="00406F"/>
                </a:solidFill>
                <a:latin typeface="Pristina"/>
                <a:cs typeface="Pristina"/>
              </a:rPr>
              <a:t>God</a:t>
            </a:r>
            <a:r>
              <a:rPr lang="en-US" sz="2200" i="1" spc="58" dirty="0">
                <a:solidFill>
                  <a:srgbClr val="00406F"/>
                </a:solidFill>
                <a:latin typeface="Pristina"/>
                <a:cs typeface="Pristina"/>
              </a:rPr>
              <a:t> </a:t>
            </a:r>
            <a:r>
              <a:rPr sz="2200" i="1" spc="58" dirty="0">
                <a:solidFill>
                  <a:srgbClr val="00406F"/>
                </a:solidFill>
                <a:latin typeface="Pristina"/>
                <a:cs typeface="Pristina"/>
              </a:rPr>
              <a:t>to those who grieve the death of loved ones.</a:t>
            </a:r>
            <a:r>
              <a:rPr lang="en-US" sz="2200" i="1" spc="58" dirty="0">
                <a:solidFill>
                  <a:srgbClr val="00406F"/>
                </a:solidFill>
                <a:latin typeface="Pristina"/>
                <a:cs typeface="Pristina"/>
              </a:rPr>
              <a:t>       </a:t>
            </a:r>
          </a:p>
          <a:p>
            <a:pPr marL="180975">
              <a:spcBef>
                <a:spcPts val="6"/>
              </a:spcBef>
            </a:pPr>
            <a:r>
              <a:rPr sz="2400" b="1" i="1" spc="77" dirty="0" smtClean="0">
                <a:solidFill>
                  <a:srgbClr val="00406F"/>
                </a:solidFill>
                <a:latin typeface="Pristina"/>
                <a:cs typeface="Pristina"/>
              </a:rPr>
              <a:t>Lord</a:t>
            </a:r>
            <a:r>
              <a:rPr sz="2400" b="1" i="1" spc="77" dirty="0">
                <a:solidFill>
                  <a:srgbClr val="00406F"/>
                </a:solidFill>
                <a:latin typeface="Pristina"/>
                <a:cs typeface="Pristina"/>
              </a:rPr>
              <a:t>, hear</a:t>
            </a:r>
            <a:r>
              <a:rPr sz="2400" b="1" i="1" spc="6" dirty="0">
                <a:solidFill>
                  <a:srgbClr val="00406F"/>
                </a:solidFill>
                <a:latin typeface="Pristina"/>
                <a:cs typeface="Pristina"/>
              </a:rPr>
              <a:t> </a:t>
            </a:r>
            <a:r>
              <a:rPr sz="2400" b="1" i="1" spc="71" dirty="0">
                <a:solidFill>
                  <a:srgbClr val="00406F"/>
                </a:solidFill>
                <a:latin typeface="Pristina"/>
                <a:cs typeface="Pristina"/>
              </a:rPr>
              <a:t>us.</a:t>
            </a:r>
            <a:endParaRPr sz="2400" dirty="0">
              <a:latin typeface="Pristina"/>
              <a:cs typeface="Pristina"/>
            </a:endParaRPr>
          </a:p>
          <a:p>
            <a:pPr marL="180975">
              <a:spcBef>
                <a:spcPts val="64"/>
              </a:spcBef>
            </a:pPr>
            <a:endParaRPr sz="1600" dirty="0">
              <a:latin typeface="Times New Roman"/>
              <a:cs typeface="Times New Roman"/>
            </a:endParaRPr>
          </a:p>
          <a:p>
            <a:pPr marL="180975" marR="1039302">
              <a:lnSpc>
                <a:spcPct val="109200"/>
              </a:lnSpc>
              <a:spcBef>
                <a:spcPts val="6"/>
              </a:spcBef>
            </a:pPr>
            <a:r>
              <a:rPr sz="2200" i="1" spc="58" dirty="0">
                <a:solidFill>
                  <a:srgbClr val="00406F"/>
                </a:solidFill>
                <a:latin typeface="Pristina"/>
                <a:cs typeface="Pristina"/>
              </a:rPr>
              <a:t>We pray for a deeper awareness of our interdependence </a:t>
            </a:r>
            <a:r>
              <a:rPr lang="en-US" sz="2200" i="1" spc="58" dirty="0">
                <a:solidFill>
                  <a:srgbClr val="00406F"/>
                </a:solidFill>
                <a:latin typeface="Pristina"/>
                <a:cs typeface="Pristina"/>
              </a:rPr>
              <a:t/>
            </a:r>
            <a:br>
              <a:rPr lang="en-US" sz="2200" i="1" spc="58" dirty="0">
                <a:solidFill>
                  <a:srgbClr val="00406F"/>
                </a:solidFill>
                <a:latin typeface="Pristina"/>
                <a:cs typeface="Pristina"/>
              </a:rPr>
            </a:br>
            <a:r>
              <a:rPr sz="2200" i="1" spc="58" dirty="0">
                <a:solidFill>
                  <a:srgbClr val="00406F"/>
                </a:solidFill>
                <a:latin typeface="Pristina"/>
                <a:cs typeface="Pristina"/>
              </a:rPr>
              <a:t>and  interconnectedness with all of life.</a:t>
            </a:r>
            <a:r>
              <a:rPr lang="en-US" sz="2200" i="1" spc="58" dirty="0">
                <a:solidFill>
                  <a:srgbClr val="00406F"/>
                </a:solidFill>
                <a:latin typeface="Pristina"/>
                <a:cs typeface="Pristina"/>
              </a:rPr>
              <a:t>     </a:t>
            </a:r>
            <a:r>
              <a:rPr lang="en-IE" sz="2400" b="1" i="1" spc="77" dirty="0" smtClean="0">
                <a:solidFill>
                  <a:srgbClr val="00406F"/>
                </a:solidFill>
                <a:latin typeface="Pristina"/>
                <a:cs typeface="Pristina"/>
              </a:rPr>
              <a:t>Lord</a:t>
            </a:r>
            <a:r>
              <a:rPr lang="en-IE" sz="2400" b="1" i="1" spc="77" dirty="0">
                <a:solidFill>
                  <a:srgbClr val="00406F"/>
                </a:solidFill>
                <a:latin typeface="Pristina"/>
                <a:cs typeface="Pristina"/>
              </a:rPr>
              <a:t>, hear</a:t>
            </a:r>
            <a:r>
              <a:rPr lang="en-IE" sz="2400" b="1" i="1" spc="6" dirty="0">
                <a:solidFill>
                  <a:srgbClr val="00406F"/>
                </a:solidFill>
                <a:latin typeface="Pristina"/>
                <a:cs typeface="Pristina"/>
              </a:rPr>
              <a:t> </a:t>
            </a:r>
            <a:r>
              <a:rPr lang="en-IE" sz="2400" b="1" i="1" spc="71" dirty="0">
                <a:solidFill>
                  <a:srgbClr val="00406F"/>
                </a:solidFill>
                <a:latin typeface="Pristina"/>
                <a:cs typeface="Pristina"/>
              </a:rPr>
              <a:t>us.</a:t>
            </a:r>
            <a:endParaRPr lang="en-IE" sz="2400" dirty="0">
              <a:latin typeface="Pristina"/>
              <a:cs typeface="Pristina"/>
            </a:endParaRPr>
          </a:p>
          <a:p>
            <a:pPr marL="16328" marR="1039302">
              <a:lnSpc>
                <a:spcPct val="109200"/>
              </a:lnSpc>
              <a:spcBef>
                <a:spcPts val="6"/>
              </a:spcBef>
            </a:pPr>
            <a:endParaRPr sz="2000" dirty="0">
              <a:latin typeface="Pristina"/>
              <a:cs typeface="Pristina"/>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blip>
          <a:srcRect t="8073" b="1"/>
          <a:stretch/>
        </p:blipFill>
        <p:spPr>
          <a:xfrm>
            <a:off x="1538708" y="910193"/>
            <a:ext cx="3774705" cy="685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4294967295"/>
          </p:nvPr>
        </p:nvSpPr>
        <p:spPr>
          <a:xfrm>
            <a:off x="6167438" y="12120563"/>
            <a:ext cx="690562" cy="161925"/>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12</a:t>
            </a:fld>
            <a:endParaRPr dirty="0"/>
          </a:p>
        </p:txBody>
      </p:sp>
      <p:sp>
        <p:nvSpPr>
          <p:cNvPr id="2" name="object 2"/>
          <p:cNvSpPr txBox="1"/>
          <p:nvPr/>
        </p:nvSpPr>
        <p:spPr>
          <a:xfrm>
            <a:off x="195943" y="1295400"/>
            <a:ext cx="6510133" cy="7924800"/>
          </a:xfrm>
          <a:prstGeom prst="rect">
            <a:avLst/>
          </a:prstGeom>
          <a:solidFill>
            <a:srgbClr val="EFFBFF">
              <a:alpha val="80000"/>
            </a:srgbClr>
          </a:solidFill>
        </p:spPr>
        <p:txBody>
          <a:bodyPr vert="horz" wrap="none" lIns="0" tIns="0" rIns="0" bIns="0" rtlCol="0">
            <a:noAutofit/>
          </a:bodyPr>
          <a:lstStyle/>
          <a:p>
            <a:pPr marL="1132373">
              <a:spcBef>
                <a:spcPts val="122"/>
              </a:spcBef>
            </a:pPr>
            <a:endParaRPr lang="en-US" sz="3200" i="1" dirty="0" smtClean="0">
              <a:solidFill>
                <a:srgbClr val="002060"/>
              </a:solidFill>
              <a:latin typeface="Gabriola" panose="04040605051002020D02" pitchFamily="82" charset="0"/>
              <a:cs typeface="Pristina"/>
            </a:endParaRPr>
          </a:p>
          <a:p>
            <a:pPr marL="1132373">
              <a:spcBef>
                <a:spcPts val="122"/>
              </a:spcBef>
            </a:pPr>
            <a:r>
              <a:rPr sz="3200" i="1" dirty="0" smtClean="0">
                <a:solidFill>
                  <a:srgbClr val="002060"/>
                </a:solidFill>
                <a:latin typeface="Gabriola" panose="04040605051002020D02" pitchFamily="82" charset="0"/>
                <a:cs typeface="Pristina"/>
              </a:rPr>
              <a:t>Pray </a:t>
            </a:r>
            <a:r>
              <a:rPr sz="3200" i="1" dirty="0">
                <a:solidFill>
                  <a:srgbClr val="002060"/>
                </a:solidFill>
                <a:latin typeface="Gabriola" panose="04040605051002020D02" pitchFamily="82" charset="0"/>
                <a:cs typeface="Pristina"/>
              </a:rPr>
              <a:t>together The Lord’s Prayer</a:t>
            </a:r>
            <a:endParaRPr sz="3200" dirty="0">
              <a:solidFill>
                <a:srgbClr val="002060"/>
              </a:solidFill>
              <a:latin typeface="Gabriola" panose="04040605051002020D02" pitchFamily="82" charset="0"/>
              <a:cs typeface="Pristina"/>
            </a:endParaRPr>
          </a:p>
          <a:p>
            <a:pPr>
              <a:lnSpc>
                <a:spcPct val="100000"/>
              </a:lnSpc>
            </a:pPr>
            <a:endParaRPr sz="3600" dirty="0">
              <a:solidFill>
                <a:srgbClr val="002060"/>
              </a:solidFill>
              <a:latin typeface="Gabriola" panose="04040605051002020D02" pitchFamily="82" charset="0"/>
              <a:cs typeface="Times New Roman"/>
            </a:endParaRPr>
          </a:p>
          <a:p>
            <a:pPr marL="182563">
              <a:spcBef>
                <a:spcPts val="1787"/>
              </a:spcBef>
            </a:pPr>
            <a:r>
              <a:rPr sz="2700" i="1" dirty="0">
                <a:solidFill>
                  <a:srgbClr val="002060"/>
                </a:solidFill>
                <a:latin typeface="Gabriola" panose="04040605051002020D02" pitchFamily="82" charset="0"/>
                <a:cs typeface="Pristina"/>
              </a:rPr>
              <a:t>Let us pray:</a:t>
            </a:r>
            <a:endParaRPr sz="2700" dirty="0">
              <a:solidFill>
                <a:srgbClr val="002060"/>
              </a:solidFill>
              <a:latin typeface="Gabriola" panose="04040605051002020D02" pitchFamily="82" charset="0"/>
              <a:cs typeface="Pristina"/>
            </a:endParaRPr>
          </a:p>
          <a:p>
            <a:pPr marL="182563">
              <a:lnSpc>
                <a:spcPct val="100000"/>
              </a:lnSpc>
            </a:pPr>
            <a:endParaRPr sz="2700" dirty="0">
              <a:solidFill>
                <a:srgbClr val="002060"/>
              </a:solidFill>
              <a:latin typeface="Gabriola" panose="04040605051002020D02" pitchFamily="82" charset="0"/>
              <a:cs typeface="Times New Roman"/>
            </a:endParaRPr>
          </a:p>
          <a:p>
            <a:pPr marL="182563">
              <a:lnSpc>
                <a:spcPts val="3800"/>
              </a:lnSpc>
              <a:spcBef>
                <a:spcPts val="1601"/>
              </a:spcBef>
            </a:pPr>
            <a:r>
              <a:rPr sz="2700" i="1" dirty="0">
                <a:solidFill>
                  <a:srgbClr val="002060"/>
                </a:solidFill>
                <a:latin typeface="Gabriola" panose="04040605051002020D02" pitchFamily="82" charset="0"/>
                <a:cs typeface="Pristina"/>
              </a:rPr>
              <a:t>Spirit of God, allow us to release our loves ones to You,</a:t>
            </a:r>
            <a:endParaRPr sz="2700" dirty="0">
              <a:solidFill>
                <a:srgbClr val="002060"/>
              </a:solidFill>
              <a:latin typeface="Gabriola" panose="04040605051002020D02" pitchFamily="82" charset="0"/>
              <a:cs typeface="Pristina"/>
            </a:endParaRPr>
          </a:p>
          <a:p>
            <a:pPr marL="182563">
              <a:lnSpc>
                <a:spcPts val="3800"/>
              </a:lnSpc>
              <a:spcBef>
                <a:spcPts val="6"/>
              </a:spcBef>
            </a:pPr>
            <a:r>
              <a:rPr sz="2700" i="1" dirty="0" smtClean="0">
                <a:solidFill>
                  <a:srgbClr val="002060"/>
                </a:solidFill>
                <a:latin typeface="Gabriola" panose="04040605051002020D02" pitchFamily="82" charset="0"/>
                <a:cs typeface="Pristina"/>
              </a:rPr>
              <a:t>still </a:t>
            </a:r>
            <a:r>
              <a:rPr sz="2700" i="1" dirty="0">
                <a:solidFill>
                  <a:srgbClr val="002060"/>
                </a:solidFill>
                <a:latin typeface="Gabriola" panose="04040605051002020D02" pitchFamily="82" charset="0"/>
                <a:cs typeface="Pristina"/>
              </a:rPr>
              <a:t>feeling their abiding love and knowing their guidance.</a:t>
            </a:r>
            <a:endParaRPr sz="2700" dirty="0">
              <a:solidFill>
                <a:srgbClr val="002060"/>
              </a:solidFill>
              <a:latin typeface="Gabriola" panose="04040605051002020D02" pitchFamily="82" charset="0"/>
              <a:cs typeface="Pristina"/>
            </a:endParaRPr>
          </a:p>
          <a:p>
            <a:pPr marL="182563" marR="1377300">
              <a:lnSpc>
                <a:spcPts val="3800"/>
              </a:lnSpc>
              <a:spcBef>
                <a:spcPts val="444"/>
              </a:spcBef>
            </a:pPr>
            <a:r>
              <a:rPr sz="2700" i="1" dirty="0">
                <a:solidFill>
                  <a:srgbClr val="002060"/>
                </a:solidFill>
                <a:latin typeface="Gabriola" panose="04040605051002020D02" pitchFamily="82" charset="0"/>
                <a:cs typeface="Pristina"/>
              </a:rPr>
              <a:t>Let us stand in solidarity, as they would wish </a:t>
            </a:r>
            <a:r>
              <a:rPr lang="en-US" sz="2700" i="1" dirty="0">
                <a:solidFill>
                  <a:srgbClr val="002060"/>
                </a:solidFill>
                <a:latin typeface="Gabriola" panose="04040605051002020D02" pitchFamily="82" charset="0"/>
                <a:cs typeface="Pristina"/>
              </a:rPr>
              <a:t> </a:t>
            </a:r>
            <a:r>
              <a:rPr lang="en-US" sz="2700" i="1" dirty="0" smtClean="0">
                <a:solidFill>
                  <a:srgbClr val="002060"/>
                </a:solidFill>
                <a:latin typeface="Gabriola" panose="04040605051002020D02" pitchFamily="82" charset="0"/>
                <a:cs typeface="Pristina"/>
              </a:rPr>
              <a:t/>
            </a:r>
            <a:br>
              <a:rPr lang="en-US" sz="2700" i="1" dirty="0" smtClean="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with </a:t>
            </a:r>
            <a:r>
              <a:rPr sz="2700" i="1" dirty="0">
                <a:solidFill>
                  <a:srgbClr val="002060"/>
                </a:solidFill>
                <a:latin typeface="Gabriola" panose="04040605051002020D02" pitchFamily="82" charset="0"/>
                <a:cs typeface="Pristina"/>
              </a:rPr>
              <a:t>the courage of a </a:t>
            </a:r>
            <a:r>
              <a:rPr sz="2700" i="1" dirty="0" smtClean="0">
                <a:solidFill>
                  <a:srgbClr val="002060"/>
                </a:solidFill>
                <a:latin typeface="Gabriola" panose="04040605051002020D02" pitchFamily="82" charset="0"/>
                <a:cs typeface="Pristina"/>
              </a:rPr>
              <a:t>community</a:t>
            </a:r>
            <a:r>
              <a:rPr lang="en-US" sz="2700" i="1" dirty="0" smtClean="0">
                <a:solidFill>
                  <a:srgbClr val="002060"/>
                </a:solidFill>
                <a:latin typeface="Gabriola" panose="04040605051002020D02" pitchFamily="82" charset="0"/>
                <a:cs typeface="Pristina"/>
              </a:rPr>
              <a:t> </a:t>
            </a:r>
            <a:r>
              <a:rPr sz="2700" i="1" dirty="0" smtClean="0">
                <a:solidFill>
                  <a:srgbClr val="002060"/>
                </a:solidFill>
                <a:latin typeface="Gabriola" panose="04040605051002020D02" pitchFamily="82" charset="0"/>
                <a:cs typeface="Pristina"/>
              </a:rPr>
              <a:t>of</a:t>
            </a:r>
            <a:r>
              <a:rPr lang="en-US" sz="2700" i="1" dirty="0">
                <a:solidFill>
                  <a:srgbClr val="002060"/>
                </a:solidFill>
                <a:latin typeface="Gabriola" panose="04040605051002020D02" pitchFamily="82" charset="0"/>
                <a:cs typeface="Pristina"/>
              </a:rPr>
              <a:t> </a:t>
            </a:r>
            <a:r>
              <a:rPr sz="2700" i="1" dirty="0" smtClean="0">
                <a:solidFill>
                  <a:srgbClr val="002060"/>
                </a:solidFill>
                <a:latin typeface="Gabriola" panose="04040605051002020D02" pitchFamily="82" charset="0"/>
                <a:cs typeface="Pristina"/>
              </a:rPr>
              <a:t>Hope-</a:t>
            </a:r>
            <a:r>
              <a:rPr lang="en-US" sz="2700" dirty="0">
                <a:solidFill>
                  <a:srgbClr val="002060"/>
                </a:solidFill>
                <a:latin typeface="Gabriola" panose="04040605051002020D02" pitchFamily="82" charset="0"/>
                <a:cs typeface="Pristina"/>
              </a:rPr>
              <a:t/>
            </a:r>
            <a:br>
              <a:rPr lang="en-US" sz="2700" dirty="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Being </a:t>
            </a:r>
            <a:r>
              <a:rPr sz="2700" i="1" dirty="0">
                <a:solidFill>
                  <a:srgbClr val="002060"/>
                </a:solidFill>
                <a:latin typeface="Gabriola" panose="04040605051002020D02" pitchFamily="82" charset="0"/>
                <a:cs typeface="Pristina"/>
              </a:rPr>
              <a:t>Hope to each other and to all of </a:t>
            </a:r>
            <a:r>
              <a:rPr sz="2700" i="1" dirty="0" smtClean="0">
                <a:solidFill>
                  <a:srgbClr val="002060"/>
                </a:solidFill>
                <a:latin typeface="Gabriola" panose="04040605051002020D02" pitchFamily="82" charset="0"/>
                <a:cs typeface="Pristina"/>
              </a:rPr>
              <a:t>creation.</a:t>
            </a:r>
            <a:r>
              <a:rPr lang="en-US" sz="2700" dirty="0">
                <a:solidFill>
                  <a:srgbClr val="002060"/>
                </a:solidFill>
                <a:latin typeface="Gabriola" panose="04040605051002020D02" pitchFamily="82" charset="0"/>
                <a:cs typeface="Pristina"/>
              </a:rPr>
              <a:t/>
            </a:r>
            <a:br>
              <a:rPr lang="en-US" sz="2700" dirty="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May </a:t>
            </a:r>
            <a:r>
              <a:rPr sz="2700" i="1" dirty="0">
                <a:solidFill>
                  <a:srgbClr val="002060"/>
                </a:solidFill>
                <a:latin typeface="Gabriola" panose="04040605051002020D02" pitchFamily="82" charset="0"/>
                <a:cs typeface="Pristina"/>
              </a:rPr>
              <a:t>we return to your truth </a:t>
            </a:r>
            <a:r>
              <a:rPr lang="en-US" sz="2700" i="1" dirty="0" smtClean="0">
                <a:solidFill>
                  <a:srgbClr val="002060"/>
                </a:solidFill>
                <a:latin typeface="Gabriola" panose="04040605051002020D02" pitchFamily="82" charset="0"/>
                <a:cs typeface="Pristina"/>
              </a:rPr>
              <a:t/>
            </a:r>
            <a:br>
              <a:rPr lang="en-US" sz="2700" i="1" dirty="0" smtClean="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and </a:t>
            </a:r>
            <a:r>
              <a:rPr sz="2700" i="1" dirty="0">
                <a:solidFill>
                  <a:srgbClr val="002060"/>
                </a:solidFill>
                <a:latin typeface="Gabriola" panose="04040605051002020D02" pitchFamily="82" charset="0"/>
                <a:cs typeface="Pristina"/>
              </a:rPr>
              <a:t>to the essence </a:t>
            </a:r>
            <a:r>
              <a:rPr sz="2700" i="1" dirty="0" smtClean="0">
                <a:solidFill>
                  <a:srgbClr val="002060"/>
                </a:solidFill>
                <a:latin typeface="Gabriola" panose="04040605051002020D02" pitchFamily="82" charset="0"/>
                <a:cs typeface="Pristina"/>
              </a:rPr>
              <a:t>of </a:t>
            </a:r>
            <a:r>
              <a:rPr sz="2700" i="1" dirty="0">
                <a:solidFill>
                  <a:srgbClr val="002060"/>
                </a:solidFill>
                <a:latin typeface="Gabriola" panose="04040605051002020D02" pitchFamily="82" charset="0"/>
                <a:cs typeface="Pristina"/>
              </a:rPr>
              <a:t>our being.  </a:t>
            </a:r>
            <a:r>
              <a:rPr lang="en-US" sz="2700" i="1" dirty="0" smtClean="0">
                <a:solidFill>
                  <a:srgbClr val="002060"/>
                </a:solidFill>
                <a:latin typeface="Gabriola" panose="04040605051002020D02" pitchFamily="82" charset="0"/>
                <a:cs typeface="Pristina"/>
              </a:rPr>
              <a:t/>
            </a:r>
            <a:br>
              <a:rPr lang="en-US" sz="2700" i="1" dirty="0" smtClean="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Through </a:t>
            </a:r>
            <a:r>
              <a:rPr sz="2700" i="1" dirty="0">
                <a:solidFill>
                  <a:srgbClr val="002060"/>
                </a:solidFill>
                <a:latin typeface="Gabriola" panose="04040605051002020D02" pitchFamily="82" charset="0"/>
                <a:cs typeface="Pristina"/>
              </a:rPr>
              <a:t>Christ our </a:t>
            </a:r>
            <a:r>
              <a:rPr sz="2700" i="1" dirty="0" smtClean="0">
                <a:solidFill>
                  <a:srgbClr val="002060"/>
                </a:solidFill>
                <a:latin typeface="Gabriola" panose="04040605051002020D02" pitchFamily="82" charset="0"/>
                <a:cs typeface="Pristina"/>
              </a:rPr>
              <a:t>Lord</a:t>
            </a:r>
            <a:r>
              <a:rPr lang="en-US" sz="2700" i="1" dirty="0">
                <a:solidFill>
                  <a:srgbClr val="002060"/>
                </a:solidFill>
                <a:latin typeface="Gabriola" panose="04040605051002020D02" pitchFamily="82" charset="0"/>
                <a:cs typeface="Pristina"/>
              </a:rPr>
              <a:t>.</a:t>
            </a:r>
            <a:r>
              <a:rPr sz="2700" i="1" dirty="0" smtClean="0">
                <a:solidFill>
                  <a:srgbClr val="002060"/>
                </a:solidFill>
                <a:latin typeface="Gabriola" panose="04040605051002020D02" pitchFamily="82" charset="0"/>
                <a:cs typeface="Pristina"/>
              </a:rPr>
              <a:t> </a:t>
            </a:r>
            <a:r>
              <a:rPr lang="en-US" sz="2700" i="1" dirty="0" smtClean="0">
                <a:solidFill>
                  <a:srgbClr val="002060"/>
                </a:solidFill>
                <a:latin typeface="Gabriola" panose="04040605051002020D02" pitchFamily="82" charset="0"/>
                <a:cs typeface="Pristina"/>
              </a:rPr>
              <a:t>    </a:t>
            </a:r>
            <a:br>
              <a:rPr lang="en-US" sz="2700" i="1" dirty="0" smtClean="0">
                <a:solidFill>
                  <a:srgbClr val="002060"/>
                </a:solidFill>
                <a:latin typeface="Gabriola" panose="04040605051002020D02" pitchFamily="82" charset="0"/>
                <a:cs typeface="Pristina"/>
              </a:rPr>
            </a:br>
            <a:r>
              <a:rPr lang="en-US" sz="2700" i="1" dirty="0" smtClean="0">
                <a:solidFill>
                  <a:srgbClr val="002060"/>
                </a:solidFill>
                <a:latin typeface="Gabriola" panose="04040605051002020D02" pitchFamily="82" charset="0"/>
                <a:cs typeface="Pristina"/>
              </a:rPr>
              <a:t/>
            </a:r>
            <a:br>
              <a:rPr lang="en-US" sz="2700" i="1" dirty="0" smtClean="0">
                <a:solidFill>
                  <a:srgbClr val="002060"/>
                </a:solidFill>
                <a:latin typeface="Gabriola" panose="04040605051002020D02" pitchFamily="82" charset="0"/>
                <a:cs typeface="Pristina"/>
              </a:rPr>
            </a:br>
            <a:r>
              <a:rPr sz="2700" i="1" dirty="0" smtClean="0">
                <a:solidFill>
                  <a:srgbClr val="002060"/>
                </a:solidFill>
                <a:latin typeface="Gabriola" panose="04040605051002020D02" pitchFamily="82" charset="0"/>
                <a:cs typeface="Pristina"/>
              </a:rPr>
              <a:t>Amen</a:t>
            </a:r>
            <a:endParaRPr sz="2700" dirty="0">
              <a:solidFill>
                <a:srgbClr val="002060"/>
              </a:solidFill>
              <a:latin typeface="Gabriola" panose="04040605051002020D02" pitchFamily="82" charset="0"/>
              <a:cs typeface="Pristina"/>
            </a:endParaRPr>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13</a:t>
            </a:fld>
            <a:endParaRPr dirty="0"/>
          </a:p>
        </p:txBody>
      </p:sp>
      <p:pic>
        <p:nvPicPr>
          <p:cNvPr id="6" name="Picture 5"/>
          <p:cNvPicPr>
            <a:picLocks noChangeAspect="1"/>
          </p:cNvPicPr>
          <p:nvPr/>
        </p:nvPicPr>
        <p:blipFill>
          <a:blip r:embed="rId2"/>
          <a:stretch>
            <a:fillRect/>
          </a:stretch>
        </p:blipFill>
        <p:spPr>
          <a:xfrm>
            <a:off x="1447800" y="152400"/>
            <a:ext cx="3652339" cy="3124200"/>
          </a:xfrm>
          <a:prstGeom prst="rect">
            <a:avLst/>
          </a:prstGeom>
        </p:spPr>
      </p:pic>
      <p:sp>
        <p:nvSpPr>
          <p:cNvPr id="4" name="object 4"/>
          <p:cNvSpPr txBox="1"/>
          <p:nvPr/>
        </p:nvSpPr>
        <p:spPr>
          <a:xfrm>
            <a:off x="381001" y="3240005"/>
            <a:ext cx="6268075" cy="6424688"/>
          </a:xfrm>
          <a:prstGeom prst="rect">
            <a:avLst/>
          </a:prstGeom>
        </p:spPr>
        <p:txBody>
          <a:bodyPr vert="horz" wrap="square" lIns="0" tIns="41637" rIns="0" bIns="0" rtlCol="0">
            <a:spAutoFit/>
          </a:bodyPr>
          <a:lstStyle/>
          <a:p>
            <a:pPr marL="16328">
              <a:spcBef>
                <a:spcPts val="327"/>
              </a:spcBef>
            </a:pPr>
            <a:r>
              <a:rPr sz="2400" i="1" spc="90" dirty="0" smtClean="0">
                <a:solidFill>
                  <a:srgbClr val="00406F"/>
                </a:solidFill>
                <a:latin typeface="Pristina"/>
                <a:cs typeface="Pristina"/>
              </a:rPr>
              <a:t>May </a:t>
            </a:r>
            <a:r>
              <a:rPr sz="2400" i="1" spc="58" dirty="0" smtClean="0">
                <a:solidFill>
                  <a:srgbClr val="00406F"/>
                </a:solidFill>
                <a:latin typeface="Pristina"/>
                <a:cs typeface="Pristina"/>
              </a:rPr>
              <a:t>we  </a:t>
            </a:r>
            <a:r>
              <a:rPr sz="2400" i="1" spc="71" dirty="0" smtClean="0">
                <a:solidFill>
                  <a:srgbClr val="00406F"/>
                </a:solidFill>
                <a:latin typeface="Pristina"/>
                <a:cs typeface="Pristina"/>
              </a:rPr>
              <a:t>go  </a:t>
            </a:r>
            <a:r>
              <a:rPr sz="2400" i="1" spc="103" dirty="0">
                <a:solidFill>
                  <a:srgbClr val="00406F"/>
                </a:solidFill>
                <a:latin typeface="Pristina"/>
                <a:cs typeface="Pristina"/>
              </a:rPr>
              <a:t>forth </a:t>
            </a:r>
            <a:r>
              <a:rPr sz="2400" i="1" spc="96" dirty="0">
                <a:solidFill>
                  <a:srgbClr val="00406F"/>
                </a:solidFill>
                <a:latin typeface="Pristina"/>
                <a:cs typeface="Pristina"/>
              </a:rPr>
              <a:t>with </a:t>
            </a:r>
            <a:r>
              <a:rPr sz="2400" i="1" spc="84" dirty="0">
                <a:solidFill>
                  <a:srgbClr val="00406F"/>
                </a:solidFill>
                <a:latin typeface="Pristina"/>
                <a:cs typeface="Pristina"/>
              </a:rPr>
              <a:t>joy </a:t>
            </a:r>
            <a:r>
              <a:rPr sz="2400" i="1" spc="90" dirty="0">
                <a:solidFill>
                  <a:srgbClr val="00406F"/>
                </a:solidFill>
                <a:latin typeface="Pristina"/>
                <a:cs typeface="Pristina"/>
              </a:rPr>
              <a:t>and </a:t>
            </a:r>
            <a:r>
              <a:rPr sz="2400" i="1" spc="116" dirty="0">
                <a:solidFill>
                  <a:srgbClr val="00406F"/>
                </a:solidFill>
                <a:latin typeface="Pristina"/>
                <a:cs typeface="Pristina"/>
              </a:rPr>
              <a:t> </a:t>
            </a:r>
            <a:r>
              <a:rPr sz="2400" i="1" spc="103" dirty="0">
                <a:solidFill>
                  <a:srgbClr val="00406F"/>
                </a:solidFill>
                <a:latin typeface="Pristina"/>
                <a:cs typeface="Pristina"/>
              </a:rPr>
              <a:t>hope.</a:t>
            </a:r>
            <a:endParaRPr sz="2400" dirty="0">
              <a:latin typeface="Pristina"/>
              <a:cs typeface="Pristina"/>
            </a:endParaRPr>
          </a:p>
          <a:p>
            <a:pPr marL="16328" marR="1590385">
              <a:lnSpc>
                <a:spcPct val="109300"/>
              </a:lnSpc>
            </a:pPr>
            <a:r>
              <a:rPr sz="2400" i="1" spc="90" dirty="0">
                <a:solidFill>
                  <a:srgbClr val="00406F"/>
                </a:solidFill>
                <a:latin typeface="Pristina"/>
                <a:cs typeface="Pristina"/>
              </a:rPr>
              <a:t>May </a:t>
            </a:r>
            <a:r>
              <a:rPr sz="2400" i="1" spc="58" dirty="0" smtClean="0">
                <a:solidFill>
                  <a:srgbClr val="00406F"/>
                </a:solidFill>
                <a:latin typeface="Pristina"/>
                <a:cs typeface="Pristina"/>
              </a:rPr>
              <a:t>we </a:t>
            </a:r>
            <a:r>
              <a:rPr sz="2400" i="1" spc="71" dirty="0">
                <a:solidFill>
                  <a:srgbClr val="00406F"/>
                </a:solidFill>
                <a:latin typeface="Pristina"/>
                <a:cs typeface="Pristina"/>
              </a:rPr>
              <a:t>go </a:t>
            </a:r>
            <a:r>
              <a:rPr sz="2400" i="1" spc="103" dirty="0">
                <a:solidFill>
                  <a:srgbClr val="00406F"/>
                </a:solidFill>
                <a:latin typeface="Pristina"/>
                <a:cs typeface="Pristina"/>
              </a:rPr>
              <a:t>forth </a:t>
            </a:r>
            <a:r>
              <a:rPr sz="2400" i="1" spc="96" dirty="0">
                <a:solidFill>
                  <a:srgbClr val="00406F"/>
                </a:solidFill>
                <a:latin typeface="Pristina"/>
                <a:cs typeface="Pristina"/>
              </a:rPr>
              <a:t>with </a:t>
            </a:r>
            <a:r>
              <a:rPr sz="2400" i="1" spc="116" dirty="0">
                <a:solidFill>
                  <a:srgbClr val="00406F"/>
                </a:solidFill>
                <a:latin typeface="Pristina"/>
                <a:cs typeface="Pristina"/>
              </a:rPr>
              <a:t>remembering </a:t>
            </a:r>
            <a:r>
              <a:rPr sz="2400" i="1" spc="109" dirty="0">
                <a:solidFill>
                  <a:srgbClr val="00406F"/>
                </a:solidFill>
                <a:latin typeface="Pristina"/>
                <a:cs typeface="Pristina"/>
              </a:rPr>
              <a:t>hearts,  </a:t>
            </a:r>
            <a:r>
              <a:rPr sz="2400" i="1" spc="116" dirty="0">
                <a:solidFill>
                  <a:srgbClr val="00406F"/>
                </a:solidFill>
                <a:latin typeface="Pristina"/>
                <a:cs typeface="Pristina"/>
              </a:rPr>
              <a:t>grateful </a:t>
            </a:r>
            <a:r>
              <a:rPr sz="2400" i="1" spc="84" dirty="0">
                <a:solidFill>
                  <a:srgbClr val="00406F"/>
                </a:solidFill>
                <a:latin typeface="Pristina"/>
                <a:cs typeface="Pristina"/>
              </a:rPr>
              <a:t>for </a:t>
            </a:r>
            <a:r>
              <a:rPr sz="2400" i="1" spc="90" dirty="0">
                <a:solidFill>
                  <a:srgbClr val="00406F"/>
                </a:solidFill>
                <a:latin typeface="Pristina"/>
                <a:cs typeface="Pristina"/>
              </a:rPr>
              <a:t>all </a:t>
            </a:r>
            <a:r>
              <a:rPr sz="2400" i="1" spc="96" dirty="0">
                <a:solidFill>
                  <a:srgbClr val="00406F"/>
                </a:solidFill>
                <a:latin typeface="Pristina"/>
                <a:cs typeface="Pristina"/>
              </a:rPr>
              <a:t>that </a:t>
            </a:r>
            <a:r>
              <a:rPr sz="2400" i="1" spc="58" dirty="0">
                <a:solidFill>
                  <a:srgbClr val="00406F"/>
                </a:solidFill>
                <a:latin typeface="Pristina"/>
                <a:cs typeface="Pristina"/>
              </a:rPr>
              <a:t>we </a:t>
            </a:r>
            <a:r>
              <a:rPr sz="2400" i="1" spc="96" dirty="0">
                <a:solidFill>
                  <a:srgbClr val="00406F"/>
                </a:solidFill>
                <a:latin typeface="Pristina"/>
                <a:cs typeface="Pristina"/>
              </a:rPr>
              <a:t>have</a:t>
            </a:r>
            <a:r>
              <a:rPr sz="2400" i="1" spc="341" dirty="0">
                <a:solidFill>
                  <a:srgbClr val="00406F"/>
                </a:solidFill>
                <a:latin typeface="Pristina"/>
                <a:cs typeface="Pristina"/>
              </a:rPr>
              <a:t> </a:t>
            </a:r>
            <a:r>
              <a:rPr sz="2400" i="1" spc="109" dirty="0">
                <a:solidFill>
                  <a:srgbClr val="00406F"/>
                </a:solidFill>
                <a:latin typeface="Pristina"/>
                <a:cs typeface="Pristina"/>
              </a:rPr>
              <a:t>shared.</a:t>
            </a:r>
            <a:endParaRPr sz="2400" dirty="0">
              <a:latin typeface="Pristina"/>
              <a:cs typeface="Pristina"/>
            </a:endParaRPr>
          </a:p>
          <a:p>
            <a:pPr>
              <a:spcBef>
                <a:spcPts val="45"/>
              </a:spcBef>
            </a:pPr>
            <a:endParaRPr sz="2800" dirty="0">
              <a:latin typeface="Times New Roman"/>
              <a:cs typeface="Times New Roman"/>
            </a:endParaRPr>
          </a:p>
          <a:p>
            <a:pPr marL="16328"/>
            <a:r>
              <a:rPr sz="2400" i="1" spc="90" dirty="0">
                <a:solidFill>
                  <a:srgbClr val="00406F"/>
                </a:solidFill>
                <a:latin typeface="Pristina"/>
                <a:cs typeface="Pristina"/>
              </a:rPr>
              <a:t>May </a:t>
            </a:r>
            <a:r>
              <a:rPr sz="2400" i="1" spc="58" dirty="0">
                <a:solidFill>
                  <a:srgbClr val="00406F"/>
                </a:solidFill>
                <a:latin typeface="Pristina"/>
                <a:cs typeface="Pristina"/>
              </a:rPr>
              <a:t>we </a:t>
            </a:r>
            <a:r>
              <a:rPr sz="2400" i="1" spc="71" dirty="0">
                <a:solidFill>
                  <a:srgbClr val="00406F"/>
                </a:solidFill>
                <a:latin typeface="Pristina"/>
                <a:cs typeface="Pristina"/>
              </a:rPr>
              <a:t>go </a:t>
            </a:r>
            <a:r>
              <a:rPr sz="2400" i="1" spc="103" dirty="0">
                <a:solidFill>
                  <a:srgbClr val="00406F"/>
                </a:solidFill>
                <a:latin typeface="Pristina"/>
                <a:cs typeface="Pristina"/>
              </a:rPr>
              <a:t>forth </a:t>
            </a:r>
            <a:r>
              <a:rPr sz="2400" i="1" spc="96" dirty="0">
                <a:solidFill>
                  <a:srgbClr val="00406F"/>
                </a:solidFill>
                <a:latin typeface="Pristina"/>
                <a:cs typeface="Pristina"/>
              </a:rPr>
              <a:t>with arms held</a:t>
            </a:r>
            <a:r>
              <a:rPr sz="2400" i="1" spc="154" dirty="0">
                <a:solidFill>
                  <a:srgbClr val="00406F"/>
                </a:solidFill>
                <a:latin typeface="Pristina"/>
                <a:cs typeface="Pristina"/>
              </a:rPr>
              <a:t> </a:t>
            </a:r>
            <a:r>
              <a:rPr sz="2400" i="1" spc="103" dirty="0">
                <a:solidFill>
                  <a:srgbClr val="00406F"/>
                </a:solidFill>
                <a:latin typeface="Pristina"/>
                <a:cs typeface="Pristina"/>
              </a:rPr>
              <a:t>wide,</a:t>
            </a:r>
            <a:endParaRPr sz="2400" dirty="0">
              <a:latin typeface="Pristina"/>
              <a:cs typeface="Pristina"/>
            </a:endParaRPr>
          </a:p>
          <a:p>
            <a:pPr marL="16328">
              <a:spcBef>
                <a:spcPts val="206"/>
              </a:spcBef>
            </a:pPr>
            <a:r>
              <a:rPr sz="2400" i="1" spc="96" dirty="0">
                <a:solidFill>
                  <a:srgbClr val="00406F"/>
                </a:solidFill>
                <a:latin typeface="Pristina"/>
                <a:cs typeface="Pristina"/>
              </a:rPr>
              <a:t>open </a:t>
            </a:r>
            <a:r>
              <a:rPr sz="2400" i="1" spc="64" dirty="0">
                <a:solidFill>
                  <a:srgbClr val="00406F"/>
                </a:solidFill>
                <a:latin typeface="Pristina"/>
                <a:cs typeface="Pristina"/>
              </a:rPr>
              <a:t>to </a:t>
            </a:r>
            <a:r>
              <a:rPr sz="2400" i="1" spc="96" dirty="0">
                <a:solidFill>
                  <a:srgbClr val="00406F"/>
                </a:solidFill>
                <a:latin typeface="Pristina"/>
                <a:cs typeface="Pristina"/>
              </a:rPr>
              <a:t>what </a:t>
            </a:r>
            <a:r>
              <a:rPr sz="2400" i="1" spc="84" dirty="0">
                <a:solidFill>
                  <a:srgbClr val="00406F"/>
                </a:solidFill>
                <a:latin typeface="Pristina"/>
                <a:cs typeface="Pristina"/>
              </a:rPr>
              <a:t>God </a:t>
            </a:r>
            <a:r>
              <a:rPr sz="2400" i="1" spc="109" dirty="0">
                <a:solidFill>
                  <a:srgbClr val="00406F"/>
                </a:solidFill>
                <a:latin typeface="Pristina"/>
                <a:cs typeface="Pristina"/>
              </a:rPr>
              <a:t>sends </a:t>
            </a:r>
            <a:r>
              <a:rPr sz="2400" i="1" spc="64" dirty="0">
                <a:solidFill>
                  <a:srgbClr val="00406F"/>
                </a:solidFill>
                <a:latin typeface="Pristina"/>
                <a:cs typeface="Pristina"/>
              </a:rPr>
              <a:t>to </a:t>
            </a:r>
            <a:r>
              <a:rPr sz="2400" i="1" spc="51" dirty="0">
                <a:solidFill>
                  <a:srgbClr val="00406F"/>
                </a:solidFill>
                <a:latin typeface="Pristina"/>
                <a:cs typeface="Pristina"/>
              </a:rPr>
              <a:t>us </a:t>
            </a:r>
            <a:r>
              <a:rPr sz="2400" i="1" spc="84" dirty="0">
                <a:solidFill>
                  <a:srgbClr val="00406F"/>
                </a:solidFill>
                <a:latin typeface="Pristina"/>
                <a:cs typeface="Pristina"/>
              </a:rPr>
              <a:t>for </a:t>
            </a:r>
            <a:r>
              <a:rPr sz="2400" i="1" spc="116" dirty="0">
                <a:solidFill>
                  <a:srgbClr val="00406F"/>
                </a:solidFill>
                <a:latin typeface="Pristina"/>
                <a:cs typeface="Pristina"/>
              </a:rPr>
              <a:t>merciful</a:t>
            </a:r>
            <a:r>
              <a:rPr sz="2400" i="1" spc="154" dirty="0">
                <a:solidFill>
                  <a:srgbClr val="00406F"/>
                </a:solidFill>
                <a:latin typeface="Pristina"/>
                <a:cs typeface="Pristina"/>
              </a:rPr>
              <a:t> </a:t>
            </a:r>
            <a:r>
              <a:rPr sz="2400" i="1" spc="116" dirty="0">
                <a:solidFill>
                  <a:srgbClr val="00406F"/>
                </a:solidFill>
                <a:latin typeface="Pristina"/>
                <a:cs typeface="Pristina"/>
              </a:rPr>
              <a:t>embrace.</a:t>
            </a:r>
            <a:endParaRPr sz="2400" dirty="0">
              <a:latin typeface="Pristina"/>
              <a:cs typeface="Pristina"/>
            </a:endParaRPr>
          </a:p>
          <a:p>
            <a:pPr>
              <a:spcBef>
                <a:spcPts val="64"/>
              </a:spcBef>
            </a:pPr>
            <a:endParaRPr sz="2400" dirty="0">
              <a:latin typeface="Times New Roman"/>
              <a:cs typeface="Times New Roman"/>
            </a:endParaRPr>
          </a:p>
          <a:p>
            <a:pPr marL="16328" marR="739676">
              <a:lnSpc>
                <a:spcPct val="109300"/>
              </a:lnSpc>
            </a:pPr>
            <a:r>
              <a:rPr sz="2400" i="1" spc="90" dirty="0">
                <a:solidFill>
                  <a:srgbClr val="00406F"/>
                </a:solidFill>
                <a:latin typeface="Pristina"/>
                <a:cs typeface="Pristina"/>
              </a:rPr>
              <a:t>May </a:t>
            </a:r>
            <a:r>
              <a:rPr sz="2400" i="1" spc="58" dirty="0">
                <a:solidFill>
                  <a:srgbClr val="00406F"/>
                </a:solidFill>
                <a:latin typeface="Pristina"/>
                <a:cs typeface="Pristina"/>
              </a:rPr>
              <a:t>we </a:t>
            </a:r>
            <a:r>
              <a:rPr sz="2400" i="1" spc="71" dirty="0">
                <a:solidFill>
                  <a:srgbClr val="00406F"/>
                </a:solidFill>
                <a:latin typeface="Pristina"/>
                <a:cs typeface="Pristina"/>
              </a:rPr>
              <a:t>go </a:t>
            </a:r>
            <a:r>
              <a:rPr sz="2400" i="1" spc="103" dirty="0">
                <a:solidFill>
                  <a:srgbClr val="00406F"/>
                </a:solidFill>
                <a:latin typeface="Pristina"/>
                <a:cs typeface="Pristina"/>
              </a:rPr>
              <a:t>forth </a:t>
            </a:r>
            <a:r>
              <a:rPr sz="2400" i="1" spc="64" dirty="0">
                <a:solidFill>
                  <a:srgbClr val="00406F"/>
                </a:solidFill>
                <a:latin typeface="Pristina"/>
                <a:cs typeface="Pristina"/>
              </a:rPr>
              <a:t>as </a:t>
            </a:r>
            <a:r>
              <a:rPr sz="2400" i="1" spc="58" dirty="0">
                <a:solidFill>
                  <a:srgbClr val="00406F"/>
                </a:solidFill>
                <a:latin typeface="Pristina"/>
                <a:cs typeface="Pristina"/>
              </a:rPr>
              <a:t>we </a:t>
            </a:r>
            <a:r>
              <a:rPr sz="2400" i="1" spc="96" dirty="0">
                <a:solidFill>
                  <a:srgbClr val="00406F"/>
                </a:solidFill>
                <a:latin typeface="Pristina"/>
                <a:cs typeface="Pristina"/>
              </a:rPr>
              <a:t>take </a:t>
            </a:r>
            <a:r>
              <a:rPr sz="2400" i="1" spc="84" dirty="0">
                <a:solidFill>
                  <a:srgbClr val="00406F"/>
                </a:solidFill>
                <a:latin typeface="Pristina"/>
                <a:cs typeface="Pristina"/>
              </a:rPr>
              <a:t>our </a:t>
            </a:r>
            <a:r>
              <a:rPr sz="2400" i="1" spc="109" dirty="0">
                <a:solidFill>
                  <a:srgbClr val="00406F"/>
                </a:solidFill>
                <a:latin typeface="Pristina"/>
                <a:cs typeface="Pristina"/>
              </a:rPr>
              <a:t>journey </a:t>
            </a:r>
            <a:r>
              <a:rPr sz="2400" i="1" spc="96" dirty="0">
                <a:solidFill>
                  <a:srgbClr val="00406F"/>
                </a:solidFill>
                <a:latin typeface="Pristina"/>
                <a:cs typeface="Pristina"/>
              </a:rPr>
              <a:t>inch </a:t>
            </a:r>
            <a:r>
              <a:rPr sz="2400" i="1" spc="58" dirty="0">
                <a:solidFill>
                  <a:srgbClr val="00406F"/>
                </a:solidFill>
                <a:latin typeface="Pristina"/>
                <a:cs typeface="Pristina"/>
              </a:rPr>
              <a:t>by </a:t>
            </a:r>
            <a:r>
              <a:rPr sz="2400" i="1" spc="103" dirty="0">
                <a:solidFill>
                  <a:srgbClr val="00406F"/>
                </a:solidFill>
                <a:latin typeface="Pristina"/>
                <a:cs typeface="Pristina"/>
              </a:rPr>
              <a:t>inch  </a:t>
            </a:r>
            <a:r>
              <a:rPr sz="2400" i="1" spc="71" dirty="0">
                <a:solidFill>
                  <a:srgbClr val="00406F"/>
                </a:solidFill>
                <a:latin typeface="Pristina"/>
                <a:cs typeface="Pristina"/>
              </a:rPr>
              <a:t>to </a:t>
            </a:r>
            <a:r>
              <a:rPr sz="2400" i="1" spc="96" dirty="0">
                <a:solidFill>
                  <a:srgbClr val="00406F"/>
                </a:solidFill>
                <a:latin typeface="Pristina"/>
                <a:cs typeface="Pristina"/>
              </a:rPr>
              <a:t>walk </a:t>
            </a:r>
            <a:r>
              <a:rPr sz="2400" i="1" spc="84" dirty="0">
                <a:solidFill>
                  <a:srgbClr val="00406F"/>
                </a:solidFill>
                <a:latin typeface="Pristina"/>
                <a:cs typeface="Pristina"/>
              </a:rPr>
              <a:t>the </a:t>
            </a:r>
            <a:r>
              <a:rPr sz="2400" i="1" spc="96" dirty="0">
                <a:solidFill>
                  <a:srgbClr val="00406F"/>
                </a:solidFill>
                <a:latin typeface="Pristina"/>
                <a:cs typeface="Pristina"/>
              </a:rPr>
              <a:t>ways </a:t>
            </a:r>
            <a:r>
              <a:rPr sz="2400" i="1" spc="64" dirty="0">
                <a:solidFill>
                  <a:srgbClr val="00406F"/>
                </a:solidFill>
                <a:latin typeface="Pristina"/>
                <a:cs typeface="Pristina"/>
              </a:rPr>
              <a:t>of</a:t>
            </a:r>
            <a:r>
              <a:rPr sz="2400" i="1" spc="161" dirty="0">
                <a:solidFill>
                  <a:srgbClr val="00406F"/>
                </a:solidFill>
                <a:latin typeface="Pristina"/>
                <a:cs typeface="Pristina"/>
              </a:rPr>
              <a:t> </a:t>
            </a:r>
            <a:r>
              <a:rPr sz="2400" i="1" spc="109" dirty="0">
                <a:solidFill>
                  <a:srgbClr val="00406F"/>
                </a:solidFill>
                <a:latin typeface="Pristina"/>
                <a:cs typeface="Pristina"/>
              </a:rPr>
              <a:t>mercy.</a:t>
            </a:r>
            <a:endParaRPr sz="2400" dirty="0">
              <a:latin typeface="Pristina"/>
              <a:cs typeface="Pristina"/>
            </a:endParaRPr>
          </a:p>
          <a:p>
            <a:pPr>
              <a:spcBef>
                <a:spcPts val="71"/>
              </a:spcBef>
            </a:pPr>
            <a:endParaRPr sz="2400" dirty="0">
              <a:latin typeface="Times New Roman"/>
              <a:cs typeface="Times New Roman"/>
            </a:endParaRPr>
          </a:p>
          <a:p>
            <a:pPr marL="16328" marR="1188707">
              <a:lnSpc>
                <a:spcPct val="109300"/>
              </a:lnSpc>
            </a:pPr>
            <a:r>
              <a:rPr sz="2400" i="1" spc="90" dirty="0">
                <a:solidFill>
                  <a:srgbClr val="00406F"/>
                </a:solidFill>
                <a:latin typeface="Pristina"/>
                <a:cs typeface="Pristina"/>
              </a:rPr>
              <a:t>May </a:t>
            </a:r>
            <a:r>
              <a:rPr sz="2400" i="1" spc="58" dirty="0">
                <a:solidFill>
                  <a:srgbClr val="00406F"/>
                </a:solidFill>
                <a:latin typeface="Pristina"/>
                <a:cs typeface="Pristina"/>
              </a:rPr>
              <a:t>we </a:t>
            </a:r>
            <a:r>
              <a:rPr sz="2400" i="1" spc="71" dirty="0">
                <a:solidFill>
                  <a:srgbClr val="00406F"/>
                </a:solidFill>
                <a:latin typeface="Pristina"/>
                <a:cs typeface="Pristina"/>
              </a:rPr>
              <a:t>go </a:t>
            </a:r>
            <a:r>
              <a:rPr sz="2400" i="1" spc="103" dirty="0">
                <a:solidFill>
                  <a:srgbClr val="00406F"/>
                </a:solidFill>
                <a:latin typeface="Pristina"/>
                <a:cs typeface="Pristina"/>
              </a:rPr>
              <a:t>forth </a:t>
            </a:r>
            <a:r>
              <a:rPr sz="2400" i="1" spc="96" dirty="0">
                <a:solidFill>
                  <a:srgbClr val="00406F"/>
                </a:solidFill>
                <a:latin typeface="Pristina"/>
                <a:cs typeface="Pristina"/>
              </a:rPr>
              <a:t>with </a:t>
            </a:r>
            <a:r>
              <a:rPr sz="2400" i="1" spc="116" dirty="0">
                <a:solidFill>
                  <a:srgbClr val="00406F"/>
                </a:solidFill>
                <a:latin typeface="Pristina"/>
                <a:cs typeface="Pristina"/>
              </a:rPr>
              <a:t>enthusiastic </a:t>
            </a:r>
            <a:r>
              <a:rPr sz="2400" i="1" spc="103" dirty="0">
                <a:solidFill>
                  <a:srgbClr val="00406F"/>
                </a:solidFill>
                <a:latin typeface="Pristina"/>
                <a:cs typeface="Pristina"/>
              </a:rPr>
              <a:t>faith </a:t>
            </a:r>
            <a:r>
              <a:rPr sz="2400" i="1" spc="64" dirty="0">
                <a:solidFill>
                  <a:srgbClr val="00406F"/>
                </a:solidFill>
                <a:latin typeface="Pristina"/>
                <a:cs typeface="Pristina"/>
              </a:rPr>
              <a:t>in </a:t>
            </a:r>
            <a:r>
              <a:rPr sz="2400" i="1" spc="90" dirty="0">
                <a:solidFill>
                  <a:srgbClr val="00406F"/>
                </a:solidFill>
                <a:latin typeface="Pristina"/>
                <a:cs typeface="Pristina"/>
              </a:rPr>
              <a:t>God,  </a:t>
            </a:r>
            <a:r>
              <a:rPr sz="2400" i="1" spc="64" dirty="0">
                <a:solidFill>
                  <a:srgbClr val="00406F"/>
                </a:solidFill>
                <a:latin typeface="Pristina"/>
                <a:cs typeface="Pristina"/>
              </a:rPr>
              <a:t>in </a:t>
            </a:r>
            <a:r>
              <a:rPr sz="2400" i="1" spc="84" dirty="0">
                <a:solidFill>
                  <a:srgbClr val="00406F"/>
                </a:solidFill>
                <a:latin typeface="Pristina"/>
                <a:cs typeface="Pristina"/>
              </a:rPr>
              <a:t>one </a:t>
            </a:r>
            <a:r>
              <a:rPr sz="2400" i="1" spc="109" dirty="0">
                <a:solidFill>
                  <a:srgbClr val="00406F"/>
                </a:solidFill>
                <a:latin typeface="Pristina"/>
                <a:cs typeface="Pristina"/>
              </a:rPr>
              <a:t>another </a:t>
            </a:r>
            <a:r>
              <a:rPr sz="2400" i="1" spc="90" dirty="0">
                <a:solidFill>
                  <a:srgbClr val="00406F"/>
                </a:solidFill>
                <a:latin typeface="Pristina"/>
                <a:cs typeface="Pristina"/>
              </a:rPr>
              <a:t>and </a:t>
            </a:r>
            <a:r>
              <a:rPr sz="2400" i="1" spc="64" dirty="0">
                <a:solidFill>
                  <a:srgbClr val="00406F"/>
                </a:solidFill>
                <a:latin typeface="Pristina"/>
                <a:cs typeface="Pristina"/>
              </a:rPr>
              <a:t>in </a:t>
            </a:r>
            <a:r>
              <a:rPr sz="2400" i="1" spc="90" dirty="0">
                <a:solidFill>
                  <a:srgbClr val="00406F"/>
                </a:solidFill>
                <a:latin typeface="Pristina"/>
                <a:cs typeface="Pristina"/>
              </a:rPr>
              <a:t>all </a:t>
            </a:r>
            <a:r>
              <a:rPr sz="2400" i="1" spc="64" dirty="0">
                <a:solidFill>
                  <a:srgbClr val="00406F"/>
                </a:solidFill>
                <a:latin typeface="Pristina"/>
                <a:cs typeface="Pristina"/>
              </a:rPr>
              <a:t>of</a:t>
            </a:r>
            <a:r>
              <a:rPr sz="2400" i="1" spc="141" dirty="0">
                <a:solidFill>
                  <a:srgbClr val="00406F"/>
                </a:solidFill>
                <a:latin typeface="Pristina"/>
                <a:cs typeface="Pristina"/>
              </a:rPr>
              <a:t> </a:t>
            </a:r>
            <a:r>
              <a:rPr sz="2400" i="1" spc="103" dirty="0">
                <a:solidFill>
                  <a:srgbClr val="00406F"/>
                </a:solidFill>
                <a:latin typeface="Pristina"/>
                <a:cs typeface="Pristina"/>
              </a:rPr>
              <a:t>life.</a:t>
            </a:r>
            <a:endParaRPr sz="2400" dirty="0">
              <a:latin typeface="Pristina"/>
              <a:cs typeface="Pristina"/>
            </a:endParaRPr>
          </a:p>
          <a:p>
            <a:pPr>
              <a:lnSpc>
                <a:spcPct val="100000"/>
              </a:lnSpc>
            </a:pPr>
            <a:endParaRPr sz="2800" dirty="0">
              <a:latin typeface="Times New Roman"/>
              <a:cs typeface="Times New Roman"/>
            </a:endParaRPr>
          </a:p>
          <a:p>
            <a:pPr marL="16328" marR="6531">
              <a:lnSpc>
                <a:spcPct val="109300"/>
              </a:lnSpc>
            </a:pPr>
            <a:r>
              <a:rPr sz="2400" i="1" spc="90" dirty="0">
                <a:solidFill>
                  <a:srgbClr val="00406F"/>
                </a:solidFill>
                <a:latin typeface="Pristina"/>
                <a:cs typeface="Pristina"/>
              </a:rPr>
              <a:t>May </a:t>
            </a:r>
            <a:r>
              <a:rPr sz="2400" i="1" spc="84" dirty="0">
                <a:solidFill>
                  <a:srgbClr val="00406F"/>
                </a:solidFill>
                <a:latin typeface="Pristina"/>
                <a:cs typeface="Pristina"/>
              </a:rPr>
              <a:t>God the </a:t>
            </a:r>
            <a:r>
              <a:rPr sz="2400" i="1" spc="109" dirty="0">
                <a:solidFill>
                  <a:srgbClr val="00406F"/>
                </a:solidFill>
                <a:latin typeface="Pristina"/>
                <a:cs typeface="Pristina"/>
              </a:rPr>
              <a:t>Trinity </a:t>
            </a:r>
            <a:r>
              <a:rPr sz="2400" i="1" spc="64" dirty="0">
                <a:solidFill>
                  <a:srgbClr val="00406F"/>
                </a:solidFill>
                <a:latin typeface="Pristina"/>
                <a:cs typeface="Pristina"/>
              </a:rPr>
              <a:t>of </a:t>
            </a:r>
            <a:r>
              <a:rPr sz="2400" i="1" spc="96" dirty="0">
                <a:solidFill>
                  <a:srgbClr val="00406F"/>
                </a:solidFill>
                <a:latin typeface="Pristina"/>
                <a:cs typeface="Pristina"/>
              </a:rPr>
              <a:t>love </a:t>
            </a:r>
            <a:r>
              <a:rPr sz="2400" i="1" dirty="0">
                <a:solidFill>
                  <a:srgbClr val="00406F"/>
                </a:solidFill>
                <a:latin typeface="Pristina"/>
                <a:cs typeface="Pristina"/>
              </a:rPr>
              <a:t>- </a:t>
            </a:r>
            <a:r>
              <a:rPr sz="2400" i="1" spc="109" dirty="0">
                <a:solidFill>
                  <a:srgbClr val="00406F"/>
                </a:solidFill>
                <a:latin typeface="Pristina"/>
                <a:cs typeface="Pristina"/>
              </a:rPr>
              <a:t>Creator, </a:t>
            </a:r>
            <a:r>
              <a:rPr lang="en-US" sz="2400" i="1" spc="109" dirty="0" smtClean="0">
                <a:solidFill>
                  <a:srgbClr val="00406F"/>
                </a:solidFill>
                <a:latin typeface="Pristina"/>
                <a:cs typeface="Pristina"/>
              </a:rPr>
              <a:t/>
            </a:r>
            <a:br>
              <a:rPr lang="en-US" sz="2400" i="1" spc="109" dirty="0" smtClean="0">
                <a:solidFill>
                  <a:srgbClr val="00406F"/>
                </a:solidFill>
                <a:latin typeface="Pristina"/>
                <a:cs typeface="Pristina"/>
              </a:rPr>
            </a:br>
            <a:r>
              <a:rPr sz="2400" i="1" spc="96" dirty="0" smtClean="0">
                <a:solidFill>
                  <a:srgbClr val="00406F"/>
                </a:solidFill>
                <a:latin typeface="Pristina"/>
                <a:cs typeface="Pristina"/>
              </a:rPr>
              <a:t>Word </a:t>
            </a:r>
            <a:r>
              <a:rPr sz="2400" i="1" spc="90" dirty="0">
                <a:solidFill>
                  <a:srgbClr val="00406F"/>
                </a:solidFill>
                <a:latin typeface="Pristina"/>
                <a:cs typeface="Pristina"/>
              </a:rPr>
              <a:t>and </a:t>
            </a:r>
            <a:r>
              <a:rPr sz="2400" i="1" spc="122" dirty="0">
                <a:solidFill>
                  <a:srgbClr val="00406F"/>
                </a:solidFill>
                <a:latin typeface="Pristina"/>
                <a:cs typeface="Pristina"/>
              </a:rPr>
              <a:t>Wisdom-  </a:t>
            </a:r>
            <a:r>
              <a:rPr sz="2400" i="1" spc="103" dirty="0">
                <a:solidFill>
                  <a:srgbClr val="00406F"/>
                </a:solidFill>
                <a:latin typeface="Pristina"/>
                <a:cs typeface="Pristina"/>
              </a:rPr>
              <a:t>Bless each </a:t>
            </a:r>
            <a:r>
              <a:rPr sz="2400" i="1" spc="84" dirty="0">
                <a:solidFill>
                  <a:srgbClr val="00406F"/>
                </a:solidFill>
                <a:latin typeface="Pristina"/>
                <a:cs typeface="Pristina"/>
              </a:rPr>
              <a:t>one </a:t>
            </a:r>
            <a:r>
              <a:rPr sz="2400" i="1" spc="64" dirty="0">
                <a:solidFill>
                  <a:srgbClr val="00406F"/>
                </a:solidFill>
                <a:latin typeface="Pristina"/>
                <a:cs typeface="Pristina"/>
              </a:rPr>
              <a:t>of </a:t>
            </a:r>
            <a:r>
              <a:rPr sz="2400" i="1" spc="90" dirty="0">
                <a:solidFill>
                  <a:srgbClr val="00406F"/>
                </a:solidFill>
                <a:latin typeface="Pristina"/>
                <a:cs typeface="Pristina"/>
              </a:rPr>
              <a:t>all </a:t>
            </a:r>
            <a:r>
              <a:rPr sz="2400" i="1" spc="84" dirty="0">
                <a:solidFill>
                  <a:srgbClr val="00406F"/>
                </a:solidFill>
                <a:latin typeface="Pristina"/>
                <a:cs typeface="Pristina"/>
              </a:rPr>
              <a:t>and </a:t>
            </a:r>
            <a:r>
              <a:rPr sz="2400" i="1" spc="90" dirty="0">
                <a:solidFill>
                  <a:srgbClr val="00406F"/>
                </a:solidFill>
                <a:latin typeface="Pristina"/>
                <a:cs typeface="Pristina"/>
              </a:rPr>
              <a:t>all </a:t>
            </a:r>
            <a:r>
              <a:rPr sz="2400" i="1" spc="96" dirty="0">
                <a:solidFill>
                  <a:srgbClr val="00406F"/>
                </a:solidFill>
                <a:latin typeface="Pristina"/>
                <a:cs typeface="Pristina"/>
              </a:rPr>
              <a:t>whom </a:t>
            </a:r>
            <a:r>
              <a:rPr sz="2400" i="1" spc="58" dirty="0">
                <a:solidFill>
                  <a:srgbClr val="00406F"/>
                </a:solidFill>
                <a:latin typeface="Pristina"/>
                <a:cs typeface="Pristina"/>
              </a:rPr>
              <a:t>we</a:t>
            </a:r>
            <a:r>
              <a:rPr sz="2400" i="1" spc="90" dirty="0">
                <a:solidFill>
                  <a:srgbClr val="00406F"/>
                </a:solidFill>
                <a:latin typeface="Pristina"/>
                <a:cs typeface="Pristina"/>
              </a:rPr>
              <a:t> </a:t>
            </a:r>
            <a:r>
              <a:rPr sz="2400" i="1" spc="103" dirty="0">
                <a:solidFill>
                  <a:srgbClr val="00406F"/>
                </a:solidFill>
                <a:latin typeface="Pristina"/>
                <a:cs typeface="Pristina"/>
              </a:rPr>
              <a:t>love</a:t>
            </a:r>
            <a:r>
              <a:rPr sz="2400" i="1" spc="103" dirty="0" smtClean="0">
                <a:solidFill>
                  <a:srgbClr val="00406F"/>
                </a:solidFill>
                <a:latin typeface="Pristina"/>
                <a:cs typeface="Pristina"/>
              </a:rPr>
              <a:t>.</a:t>
            </a:r>
            <a:r>
              <a:rPr lang="en-US" sz="2400" i="1" spc="116" dirty="0">
                <a:solidFill>
                  <a:srgbClr val="00406F"/>
                </a:solidFill>
                <a:latin typeface="Pristina"/>
                <a:cs typeface="Pristina"/>
              </a:rPr>
              <a:t> </a:t>
            </a:r>
            <a:r>
              <a:rPr lang="en-US" sz="2400" i="1" spc="116" dirty="0" smtClean="0">
                <a:solidFill>
                  <a:srgbClr val="00406F"/>
                </a:solidFill>
                <a:latin typeface="Pristina"/>
                <a:cs typeface="Pristina"/>
              </a:rPr>
              <a:t>                          </a:t>
            </a:r>
            <a:r>
              <a:rPr lang="en-US" sz="1800" i="1" spc="116" dirty="0" smtClean="0">
                <a:solidFill>
                  <a:srgbClr val="00406F"/>
                </a:solidFill>
                <a:latin typeface="Pristina"/>
                <a:cs typeface="Pristina"/>
              </a:rPr>
              <a:t>(</a:t>
            </a:r>
            <a:r>
              <a:rPr lang="en-US" sz="1800" i="1" spc="116" dirty="0">
                <a:solidFill>
                  <a:srgbClr val="00406F"/>
                </a:solidFill>
                <a:latin typeface="Pristina"/>
                <a:cs typeface="Pristina"/>
              </a:rPr>
              <a:t>Adapted </a:t>
            </a:r>
            <a:r>
              <a:rPr lang="en-US" sz="1800" i="1" spc="96" dirty="0">
                <a:solidFill>
                  <a:srgbClr val="00406F"/>
                </a:solidFill>
                <a:latin typeface="Pristina"/>
                <a:cs typeface="Pristina"/>
              </a:rPr>
              <a:t>from Mary </a:t>
            </a:r>
            <a:r>
              <a:rPr lang="en-US" sz="1800" i="1" spc="116" dirty="0">
                <a:solidFill>
                  <a:srgbClr val="00406F"/>
                </a:solidFill>
                <a:latin typeface="Pristina"/>
                <a:cs typeface="Pristina"/>
              </a:rPr>
              <a:t>Wickham</a:t>
            </a:r>
            <a:r>
              <a:rPr lang="en-US" sz="1800" i="1" spc="-141" dirty="0">
                <a:solidFill>
                  <a:srgbClr val="00406F"/>
                </a:solidFill>
                <a:latin typeface="Pristina"/>
                <a:cs typeface="Pristina"/>
              </a:rPr>
              <a:t> </a:t>
            </a:r>
            <a:r>
              <a:rPr lang="en-US" sz="1800" i="1" spc="96" dirty="0" err="1">
                <a:solidFill>
                  <a:srgbClr val="00406F"/>
                </a:solidFill>
                <a:latin typeface="Pristina"/>
                <a:cs typeface="Pristina"/>
              </a:rPr>
              <a:t>rsm</a:t>
            </a:r>
            <a:r>
              <a:rPr lang="en-US" sz="1800" i="1" spc="96" dirty="0" smtClean="0">
                <a:solidFill>
                  <a:srgbClr val="00406F"/>
                </a:solidFill>
                <a:latin typeface="Pristina"/>
                <a:cs typeface="Pristina"/>
              </a:rPr>
              <a:t>)</a:t>
            </a:r>
            <a:endParaRPr lang="en-US" sz="1800" dirty="0">
              <a:latin typeface="Pristina"/>
              <a:cs typeface="Pristina"/>
            </a:endParaRPr>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304800" y="381000"/>
            <a:ext cx="3645584" cy="508931"/>
          </a:xfrm>
          <a:prstGeom prst="rect">
            <a:avLst/>
          </a:prstGeom>
        </p:spPr>
        <p:txBody>
          <a:bodyPr vert="horz" wrap="square" lIns="0" tIns="16329" rIns="0" bIns="0" rtlCol="0">
            <a:spAutoFit/>
          </a:bodyPr>
          <a:lstStyle/>
          <a:p>
            <a:pPr marL="16328">
              <a:spcBef>
                <a:spcPts val="129"/>
              </a:spcBef>
            </a:pPr>
            <a:r>
              <a:rPr sz="3200" spc="129" dirty="0">
                <a:solidFill>
                  <a:srgbClr val="55558D"/>
                </a:solidFill>
                <a:latin typeface="Pristina"/>
                <a:cs typeface="Pristina"/>
              </a:rPr>
              <a:t>When </a:t>
            </a:r>
            <a:r>
              <a:rPr sz="3200" spc="135" dirty="0">
                <a:solidFill>
                  <a:srgbClr val="55558D"/>
                </a:solidFill>
                <a:latin typeface="Pristina"/>
                <a:cs typeface="Pristina"/>
              </a:rPr>
              <a:t>Death</a:t>
            </a:r>
            <a:r>
              <a:rPr sz="3200" spc="-71" dirty="0">
                <a:solidFill>
                  <a:srgbClr val="55558D"/>
                </a:solidFill>
                <a:latin typeface="Pristina"/>
                <a:cs typeface="Pristina"/>
              </a:rPr>
              <a:t> </a:t>
            </a:r>
            <a:r>
              <a:rPr sz="3200" spc="135" dirty="0">
                <a:solidFill>
                  <a:srgbClr val="55558D"/>
                </a:solidFill>
                <a:latin typeface="Pristina"/>
                <a:cs typeface="Pristina"/>
              </a:rPr>
              <a:t>Comes</a:t>
            </a:r>
            <a:endParaRPr sz="3200" dirty="0">
              <a:latin typeface="Pristina"/>
              <a:cs typeface="Pristina"/>
            </a:endParaRPr>
          </a:p>
        </p:txBody>
      </p:sp>
      <p:sp>
        <p:nvSpPr>
          <p:cNvPr id="6" name="object 6"/>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14</a:t>
            </a:fld>
            <a:endParaRPr dirty="0"/>
          </a:p>
        </p:txBody>
      </p:sp>
      <p:pic>
        <p:nvPicPr>
          <p:cNvPr id="7" name="Picture 6" descr="&lt;strong&gt;Single&lt;/strong&gt; White &lt;strong&gt;Flower&lt;/strong&gt; Wallpaper || White &lt;strong&gt;Flower&lt;/strong&gt; Images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80527" y="952872"/>
            <a:ext cx="4952999" cy="3047255"/>
          </a:xfrm>
          <a:prstGeom prst="rect">
            <a:avLst/>
          </a:prstGeom>
        </p:spPr>
      </p:pic>
      <p:sp>
        <p:nvSpPr>
          <p:cNvPr id="4" name="object 4"/>
          <p:cNvSpPr txBox="1"/>
          <p:nvPr/>
        </p:nvSpPr>
        <p:spPr>
          <a:xfrm>
            <a:off x="304800" y="1250336"/>
            <a:ext cx="6344276" cy="8573555"/>
          </a:xfrm>
          <a:prstGeom prst="rect">
            <a:avLst/>
          </a:prstGeom>
        </p:spPr>
        <p:txBody>
          <a:bodyPr vert="horz" wrap="square" lIns="0" tIns="40821" rIns="0" bIns="0" rtlCol="0">
            <a:spAutoFit/>
          </a:bodyPr>
          <a:lstStyle/>
          <a:p>
            <a:pPr marL="16328">
              <a:spcBef>
                <a:spcPts val="321"/>
              </a:spcBef>
            </a:pPr>
            <a:r>
              <a:rPr sz="2400" i="1" spc="103" dirty="0">
                <a:solidFill>
                  <a:srgbClr val="55558D"/>
                </a:solidFill>
                <a:latin typeface="Pristina"/>
                <a:cs typeface="Pristina"/>
              </a:rPr>
              <a:t>When death</a:t>
            </a:r>
            <a:r>
              <a:rPr sz="2400" i="1" spc="-13" dirty="0">
                <a:solidFill>
                  <a:srgbClr val="55558D"/>
                </a:solidFill>
                <a:latin typeface="Pristina"/>
                <a:cs typeface="Pristina"/>
              </a:rPr>
              <a:t> </a:t>
            </a:r>
            <a:r>
              <a:rPr sz="2400" i="1" spc="109" dirty="0">
                <a:solidFill>
                  <a:srgbClr val="55558D"/>
                </a:solidFill>
                <a:latin typeface="Pristina"/>
                <a:cs typeface="Pristina"/>
              </a:rPr>
              <a:t>comes…</a:t>
            </a:r>
            <a:endParaRPr sz="2400" dirty="0">
              <a:latin typeface="Pristina"/>
              <a:cs typeface="Pristina"/>
            </a:endParaRPr>
          </a:p>
          <a:p>
            <a:pPr marL="16328">
              <a:spcBef>
                <a:spcPts val="199"/>
              </a:spcBef>
            </a:pPr>
            <a:r>
              <a:rPr sz="2400" i="1" dirty="0">
                <a:solidFill>
                  <a:srgbClr val="55558D"/>
                </a:solidFill>
                <a:latin typeface="Pristina"/>
                <a:cs typeface="Pristina"/>
              </a:rPr>
              <a:t>I </a:t>
            </a:r>
            <a:r>
              <a:rPr sz="2400" i="1" spc="103" dirty="0">
                <a:solidFill>
                  <a:srgbClr val="55558D"/>
                </a:solidFill>
                <a:latin typeface="Pristina"/>
                <a:cs typeface="Pristina"/>
              </a:rPr>
              <a:t>want </a:t>
            </a:r>
            <a:r>
              <a:rPr sz="2400" i="1" spc="64" dirty="0">
                <a:solidFill>
                  <a:srgbClr val="55558D"/>
                </a:solidFill>
                <a:latin typeface="Pristina"/>
                <a:cs typeface="Pristina"/>
              </a:rPr>
              <a:t>to </a:t>
            </a:r>
            <a:r>
              <a:rPr sz="2400" i="1" spc="103" dirty="0">
                <a:solidFill>
                  <a:srgbClr val="55558D"/>
                </a:solidFill>
                <a:latin typeface="Pristina"/>
                <a:cs typeface="Pristina"/>
              </a:rPr>
              <a:t>step </a:t>
            </a:r>
            <a:r>
              <a:rPr sz="2400" i="1" spc="109" dirty="0">
                <a:solidFill>
                  <a:srgbClr val="55558D"/>
                </a:solidFill>
                <a:latin typeface="Pristina"/>
                <a:cs typeface="Pristina"/>
              </a:rPr>
              <a:t>through </a:t>
            </a:r>
            <a:r>
              <a:rPr sz="2400" i="1" spc="84" dirty="0">
                <a:solidFill>
                  <a:srgbClr val="55558D"/>
                </a:solidFill>
                <a:latin typeface="Pristina"/>
                <a:cs typeface="Pristina"/>
              </a:rPr>
              <a:t>the </a:t>
            </a:r>
            <a:r>
              <a:rPr sz="2400" i="1" spc="96" dirty="0">
                <a:solidFill>
                  <a:srgbClr val="55558D"/>
                </a:solidFill>
                <a:latin typeface="Pristina"/>
                <a:cs typeface="Pristina"/>
              </a:rPr>
              <a:t>door full </a:t>
            </a:r>
            <a:r>
              <a:rPr sz="2400" i="1" spc="64" dirty="0">
                <a:solidFill>
                  <a:srgbClr val="55558D"/>
                </a:solidFill>
                <a:latin typeface="Pristina"/>
                <a:cs typeface="Pristina"/>
              </a:rPr>
              <a:t>of</a:t>
            </a:r>
            <a:r>
              <a:rPr sz="2400" i="1" spc="193" dirty="0">
                <a:solidFill>
                  <a:srgbClr val="55558D"/>
                </a:solidFill>
                <a:latin typeface="Pristina"/>
                <a:cs typeface="Pristina"/>
              </a:rPr>
              <a:t> </a:t>
            </a:r>
            <a:r>
              <a:rPr sz="2400" i="1" spc="116" dirty="0">
                <a:solidFill>
                  <a:srgbClr val="55558D"/>
                </a:solidFill>
                <a:latin typeface="Pristina"/>
                <a:cs typeface="Pristina"/>
              </a:rPr>
              <a:t>curiosity…</a:t>
            </a:r>
            <a:endParaRPr sz="2400" dirty="0">
              <a:latin typeface="Pristina"/>
              <a:cs typeface="Pristina"/>
            </a:endParaRPr>
          </a:p>
          <a:p>
            <a:pPr marL="16328">
              <a:spcBef>
                <a:spcPts val="206"/>
              </a:spcBef>
            </a:pPr>
            <a:r>
              <a:rPr sz="2400" i="1" spc="116" dirty="0">
                <a:solidFill>
                  <a:srgbClr val="55558D"/>
                </a:solidFill>
                <a:latin typeface="Pristina"/>
                <a:cs typeface="Pristina"/>
              </a:rPr>
              <a:t>Therefore </a:t>
            </a:r>
            <a:r>
              <a:rPr sz="2400" i="1" dirty="0">
                <a:solidFill>
                  <a:srgbClr val="55558D"/>
                </a:solidFill>
                <a:latin typeface="Pristina"/>
                <a:cs typeface="Pristina"/>
              </a:rPr>
              <a:t>I </a:t>
            </a:r>
            <a:r>
              <a:rPr sz="2400" i="1" spc="96" dirty="0">
                <a:solidFill>
                  <a:srgbClr val="55558D"/>
                </a:solidFill>
                <a:latin typeface="Pristina"/>
                <a:cs typeface="Pristina"/>
              </a:rPr>
              <a:t>look upon </a:t>
            </a:r>
            <a:r>
              <a:rPr sz="2400" i="1" spc="116" dirty="0">
                <a:solidFill>
                  <a:srgbClr val="55558D"/>
                </a:solidFill>
                <a:latin typeface="Pristina"/>
                <a:cs typeface="Pristina"/>
              </a:rPr>
              <a:t>everything</a:t>
            </a:r>
            <a:endParaRPr sz="2400" dirty="0">
              <a:latin typeface="Pristina"/>
              <a:cs typeface="Pristina"/>
            </a:endParaRPr>
          </a:p>
          <a:p>
            <a:pPr marL="16328">
              <a:spcBef>
                <a:spcPts val="199"/>
              </a:spcBef>
            </a:pPr>
            <a:r>
              <a:rPr sz="2400" i="1" spc="64" dirty="0">
                <a:solidFill>
                  <a:srgbClr val="55558D"/>
                </a:solidFill>
                <a:latin typeface="Pristina"/>
                <a:cs typeface="Pristina"/>
              </a:rPr>
              <a:t>as </a:t>
            </a:r>
            <a:r>
              <a:rPr sz="2400" i="1" dirty="0">
                <a:solidFill>
                  <a:srgbClr val="55558D"/>
                </a:solidFill>
                <a:latin typeface="Pristina"/>
                <a:cs typeface="Pristina"/>
              </a:rPr>
              <a:t>a </a:t>
            </a:r>
            <a:r>
              <a:rPr sz="2400" i="1" spc="116" dirty="0">
                <a:solidFill>
                  <a:srgbClr val="55558D"/>
                </a:solidFill>
                <a:latin typeface="Pristina"/>
                <a:cs typeface="Pristina"/>
              </a:rPr>
              <a:t>brotherhood </a:t>
            </a:r>
            <a:r>
              <a:rPr sz="2400" i="1" spc="90" dirty="0">
                <a:solidFill>
                  <a:srgbClr val="55558D"/>
                </a:solidFill>
                <a:latin typeface="Pristina"/>
                <a:cs typeface="Pristina"/>
              </a:rPr>
              <a:t>and </a:t>
            </a:r>
            <a:r>
              <a:rPr sz="2400" i="1" dirty="0">
                <a:solidFill>
                  <a:srgbClr val="55558D"/>
                </a:solidFill>
                <a:latin typeface="Pristina"/>
                <a:cs typeface="Pristina"/>
              </a:rPr>
              <a:t>a</a:t>
            </a:r>
            <a:r>
              <a:rPr sz="2400" i="1" spc="-77" dirty="0">
                <a:solidFill>
                  <a:srgbClr val="55558D"/>
                </a:solidFill>
                <a:latin typeface="Pristina"/>
                <a:cs typeface="Pristina"/>
              </a:rPr>
              <a:t> </a:t>
            </a:r>
            <a:r>
              <a:rPr sz="2400" i="1" spc="116" dirty="0">
                <a:solidFill>
                  <a:srgbClr val="55558D"/>
                </a:solidFill>
                <a:latin typeface="Pristina"/>
                <a:cs typeface="Pristina"/>
              </a:rPr>
              <a:t>sisterhood…</a:t>
            </a:r>
            <a:endParaRPr sz="2400" dirty="0">
              <a:latin typeface="Pristina"/>
              <a:cs typeface="Pristina"/>
            </a:endParaRPr>
          </a:p>
          <a:p>
            <a:pPr>
              <a:spcBef>
                <a:spcPts val="51"/>
              </a:spcBef>
            </a:pPr>
            <a:endParaRPr sz="2800" dirty="0">
              <a:latin typeface="Times New Roman"/>
              <a:cs typeface="Times New Roman"/>
            </a:endParaRPr>
          </a:p>
          <a:p>
            <a:pPr marL="16328"/>
            <a:r>
              <a:rPr sz="2400" i="1" spc="90" dirty="0">
                <a:solidFill>
                  <a:srgbClr val="55558D"/>
                </a:solidFill>
                <a:latin typeface="Pristina"/>
                <a:cs typeface="Pristina"/>
              </a:rPr>
              <a:t>and </a:t>
            </a:r>
            <a:r>
              <a:rPr sz="2400" i="1" dirty="0">
                <a:solidFill>
                  <a:srgbClr val="55558D"/>
                </a:solidFill>
                <a:latin typeface="Pristina"/>
                <a:cs typeface="Pristina"/>
              </a:rPr>
              <a:t>I </a:t>
            </a:r>
            <a:r>
              <a:rPr sz="2400" i="1" spc="109" dirty="0">
                <a:solidFill>
                  <a:srgbClr val="55558D"/>
                </a:solidFill>
                <a:latin typeface="Pristina"/>
                <a:cs typeface="Pristina"/>
              </a:rPr>
              <a:t>think </a:t>
            </a:r>
            <a:r>
              <a:rPr sz="2400" i="1" spc="64" dirty="0">
                <a:solidFill>
                  <a:srgbClr val="55558D"/>
                </a:solidFill>
                <a:latin typeface="Pristina"/>
                <a:cs typeface="Pristina"/>
              </a:rPr>
              <a:t>of </a:t>
            </a:r>
            <a:r>
              <a:rPr sz="2400" i="1" spc="96" dirty="0">
                <a:solidFill>
                  <a:srgbClr val="55558D"/>
                </a:solidFill>
                <a:latin typeface="Pristina"/>
                <a:cs typeface="Pristina"/>
              </a:rPr>
              <a:t>each </a:t>
            </a:r>
            <a:r>
              <a:rPr sz="2400" i="1" spc="90" dirty="0">
                <a:solidFill>
                  <a:srgbClr val="55558D"/>
                </a:solidFill>
                <a:latin typeface="Pristina"/>
                <a:cs typeface="Pristina"/>
              </a:rPr>
              <a:t>life </a:t>
            </a:r>
            <a:r>
              <a:rPr sz="2400" i="1" spc="64" dirty="0">
                <a:solidFill>
                  <a:srgbClr val="55558D"/>
                </a:solidFill>
                <a:latin typeface="Pristina"/>
                <a:cs typeface="Pristina"/>
              </a:rPr>
              <a:t>as </a:t>
            </a:r>
            <a:r>
              <a:rPr sz="2400" i="1" dirty="0">
                <a:solidFill>
                  <a:srgbClr val="55558D"/>
                </a:solidFill>
                <a:latin typeface="Pristina"/>
                <a:cs typeface="Pristina"/>
              </a:rPr>
              <a:t>a</a:t>
            </a:r>
            <a:r>
              <a:rPr sz="2400" i="1" spc="174" dirty="0">
                <a:solidFill>
                  <a:srgbClr val="55558D"/>
                </a:solidFill>
                <a:latin typeface="Pristina"/>
                <a:cs typeface="Pristina"/>
              </a:rPr>
              <a:t> </a:t>
            </a:r>
            <a:r>
              <a:rPr sz="2400" i="1" spc="109" dirty="0">
                <a:solidFill>
                  <a:srgbClr val="55558D"/>
                </a:solidFill>
                <a:latin typeface="Pristina"/>
                <a:cs typeface="Pristina"/>
              </a:rPr>
              <a:t>flower…</a:t>
            </a:r>
            <a:endParaRPr sz="2400" dirty="0">
              <a:latin typeface="Pristina"/>
              <a:cs typeface="Pristina"/>
            </a:endParaRPr>
          </a:p>
          <a:p>
            <a:pPr marL="16328" marR="1053998">
              <a:lnSpc>
                <a:spcPct val="109300"/>
              </a:lnSpc>
            </a:pPr>
            <a:r>
              <a:rPr sz="2400" i="1" spc="90" dirty="0">
                <a:solidFill>
                  <a:srgbClr val="55558D"/>
                </a:solidFill>
                <a:latin typeface="Pristina"/>
                <a:cs typeface="Pristina"/>
              </a:rPr>
              <a:t>and </a:t>
            </a:r>
            <a:r>
              <a:rPr sz="2400" i="1" spc="96" dirty="0">
                <a:solidFill>
                  <a:srgbClr val="55558D"/>
                </a:solidFill>
                <a:latin typeface="Pristina"/>
                <a:cs typeface="Pristina"/>
              </a:rPr>
              <a:t>each </a:t>
            </a:r>
            <a:r>
              <a:rPr sz="2400" i="1" spc="90" dirty="0">
                <a:solidFill>
                  <a:srgbClr val="55558D"/>
                </a:solidFill>
                <a:latin typeface="Pristina"/>
                <a:cs typeface="Pristina"/>
              </a:rPr>
              <a:t>name </a:t>
            </a:r>
            <a:r>
              <a:rPr sz="2400" i="1" dirty="0">
                <a:solidFill>
                  <a:srgbClr val="55558D"/>
                </a:solidFill>
                <a:latin typeface="Pristina"/>
                <a:cs typeface="Pristina"/>
              </a:rPr>
              <a:t>a </a:t>
            </a:r>
            <a:r>
              <a:rPr sz="2400" i="1" spc="116" dirty="0">
                <a:solidFill>
                  <a:srgbClr val="55558D"/>
                </a:solidFill>
                <a:latin typeface="Pristina"/>
                <a:cs typeface="Pristina"/>
              </a:rPr>
              <a:t>comfortable </a:t>
            </a:r>
            <a:r>
              <a:rPr sz="2400" i="1" spc="103" dirty="0">
                <a:solidFill>
                  <a:srgbClr val="55558D"/>
                </a:solidFill>
                <a:latin typeface="Pristina"/>
                <a:cs typeface="Pristina"/>
              </a:rPr>
              <a:t>music </a:t>
            </a:r>
            <a:r>
              <a:rPr sz="2400" i="1" spc="64" dirty="0">
                <a:solidFill>
                  <a:srgbClr val="55558D"/>
                </a:solidFill>
                <a:latin typeface="Pristina"/>
                <a:cs typeface="Pristina"/>
              </a:rPr>
              <a:t>in </a:t>
            </a:r>
            <a:r>
              <a:rPr sz="2400" i="1" spc="84" dirty="0">
                <a:solidFill>
                  <a:srgbClr val="55558D"/>
                </a:solidFill>
                <a:latin typeface="Pristina"/>
                <a:cs typeface="Pristina"/>
              </a:rPr>
              <a:t>the </a:t>
            </a:r>
            <a:r>
              <a:rPr sz="2400" i="1" spc="103" dirty="0">
                <a:solidFill>
                  <a:srgbClr val="55558D"/>
                </a:solidFill>
                <a:latin typeface="Pristina"/>
                <a:cs typeface="Pristina"/>
              </a:rPr>
              <a:t>mouth  </a:t>
            </a:r>
            <a:r>
              <a:rPr sz="2400" i="1" spc="109" dirty="0">
                <a:solidFill>
                  <a:srgbClr val="55558D"/>
                </a:solidFill>
                <a:latin typeface="Pristina"/>
                <a:cs typeface="Pristina"/>
              </a:rPr>
              <a:t>tending </a:t>
            </a:r>
            <a:r>
              <a:rPr sz="2400" i="1" spc="64" dirty="0">
                <a:solidFill>
                  <a:srgbClr val="55558D"/>
                </a:solidFill>
                <a:latin typeface="Pristina"/>
                <a:cs typeface="Pristina"/>
              </a:rPr>
              <a:t>as </a:t>
            </a:r>
            <a:r>
              <a:rPr sz="2400" i="1" spc="90" dirty="0">
                <a:solidFill>
                  <a:srgbClr val="55558D"/>
                </a:solidFill>
                <a:latin typeface="Pristina"/>
                <a:cs typeface="Pristina"/>
              </a:rPr>
              <a:t>all </a:t>
            </a:r>
            <a:r>
              <a:rPr sz="2400" i="1" spc="103" dirty="0">
                <a:solidFill>
                  <a:srgbClr val="55558D"/>
                </a:solidFill>
                <a:latin typeface="Pristina"/>
                <a:cs typeface="Pristina"/>
              </a:rPr>
              <a:t>music does, </a:t>
            </a:r>
            <a:r>
              <a:rPr sz="2400" i="1" spc="109" dirty="0">
                <a:solidFill>
                  <a:srgbClr val="55558D"/>
                </a:solidFill>
                <a:latin typeface="Pristina"/>
                <a:cs typeface="Pristina"/>
              </a:rPr>
              <a:t>toward</a:t>
            </a:r>
            <a:r>
              <a:rPr sz="2400" i="1" spc="-129" dirty="0">
                <a:solidFill>
                  <a:srgbClr val="55558D"/>
                </a:solidFill>
                <a:latin typeface="Pristina"/>
                <a:cs typeface="Pristina"/>
              </a:rPr>
              <a:t> </a:t>
            </a:r>
            <a:r>
              <a:rPr sz="2400" i="1" spc="116" dirty="0">
                <a:solidFill>
                  <a:srgbClr val="55558D"/>
                </a:solidFill>
                <a:latin typeface="Pristina"/>
                <a:cs typeface="Pristina"/>
              </a:rPr>
              <a:t>silence,</a:t>
            </a:r>
            <a:endParaRPr sz="2400" dirty="0">
              <a:latin typeface="Pristina"/>
              <a:cs typeface="Pristina"/>
            </a:endParaRPr>
          </a:p>
          <a:p>
            <a:pPr marL="16328">
              <a:spcBef>
                <a:spcPts val="199"/>
              </a:spcBef>
            </a:pPr>
            <a:r>
              <a:rPr sz="2400" i="1" spc="90" dirty="0">
                <a:solidFill>
                  <a:srgbClr val="55558D"/>
                </a:solidFill>
                <a:latin typeface="Pristina"/>
                <a:cs typeface="Pristina"/>
              </a:rPr>
              <a:t>and </a:t>
            </a:r>
            <a:r>
              <a:rPr sz="2400" i="1" spc="96" dirty="0">
                <a:solidFill>
                  <a:srgbClr val="55558D"/>
                </a:solidFill>
                <a:latin typeface="Pristina"/>
                <a:cs typeface="Pristina"/>
              </a:rPr>
              <a:t>each </a:t>
            </a:r>
            <a:r>
              <a:rPr sz="2400" i="1" spc="90" dirty="0">
                <a:solidFill>
                  <a:srgbClr val="55558D"/>
                </a:solidFill>
                <a:latin typeface="Pristina"/>
                <a:cs typeface="Pristina"/>
              </a:rPr>
              <a:t>body</a:t>
            </a:r>
            <a:r>
              <a:rPr sz="2400" i="1" spc="437" dirty="0">
                <a:solidFill>
                  <a:srgbClr val="55558D"/>
                </a:solidFill>
                <a:latin typeface="Pristina"/>
                <a:cs typeface="Pristina"/>
              </a:rPr>
              <a:t> </a:t>
            </a:r>
            <a:r>
              <a:rPr sz="2400" i="1" dirty="0">
                <a:solidFill>
                  <a:srgbClr val="55558D"/>
                </a:solidFill>
                <a:latin typeface="Pristina"/>
                <a:cs typeface="Pristina"/>
              </a:rPr>
              <a:t>a </a:t>
            </a:r>
            <a:r>
              <a:rPr sz="2400" i="1" spc="96" dirty="0">
                <a:solidFill>
                  <a:srgbClr val="55558D"/>
                </a:solidFill>
                <a:latin typeface="Pristina"/>
                <a:cs typeface="Pristina"/>
              </a:rPr>
              <a:t>lion </a:t>
            </a:r>
            <a:r>
              <a:rPr sz="2400" i="1" spc="58" dirty="0">
                <a:solidFill>
                  <a:srgbClr val="55558D"/>
                </a:solidFill>
                <a:latin typeface="Pristina"/>
                <a:cs typeface="Pristina"/>
              </a:rPr>
              <a:t>of </a:t>
            </a:r>
            <a:r>
              <a:rPr sz="2400" i="1" spc="116" dirty="0">
                <a:solidFill>
                  <a:srgbClr val="55558D"/>
                </a:solidFill>
                <a:latin typeface="Pristina"/>
                <a:cs typeface="Pristina"/>
              </a:rPr>
              <a:t>courage, </a:t>
            </a:r>
            <a:r>
              <a:rPr sz="2400" i="1" spc="90" dirty="0">
                <a:solidFill>
                  <a:srgbClr val="55558D"/>
                </a:solidFill>
                <a:latin typeface="Pristina"/>
                <a:cs typeface="Pristina"/>
              </a:rPr>
              <a:t>and </a:t>
            </a:r>
            <a:r>
              <a:rPr sz="2400" i="1" spc="116" dirty="0">
                <a:solidFill>
                  <a:srgbClr val="55558D"/>
                </a:solidFill>
                <a:latin typeface="Pristina"/>
                <a:cs typeface="Pristina"/>
              </a:rPr>
              <a:t>something</a:t>
            </a:r>
            <a:endParaRPr sz="2400" dirty="0">
              <a:latin typeface="Pristina"/>
              <a:cs typeface="Pristina"/>
            </a:endParaRPr>
          </a:p>
          <a:p>
            <a:pPr marL="16328">
              <a:spcBef>
                <a:spcPts val="206"/>
              </a:spcBef>
            </a:pPr>
            <a:r>
              <a:rPr sz="2400" i="1" spc="109" dirty="0">
                <a:solidFill>
                  <a:srgbClr val="55558D"/>
                </a:solidFill>
                <a:latin typeface="Pristina"/>
                <a:cs typeface="Pristina"/>
              </a:rPr>
              <a:t>precious </a:t>
            </a:r>
            <a:r>
              <a:rPr sz="2400" i="1" spc="71" dirty="0">
                <a:solidFill>
                  <a:srgbClr val="55558D"/>
                </a:solidFill>
                <a:latin typeface="Pristina"/>
                <a:cs typeface="Pristina"/>
              </a:rPr>
              <a:t>to </a:t>
            </a:r>
            <a:r>
              <a:rPr sz="2400" i="1" spc="84" dirty="0">
                <a:solidFill>
                  <a:srgbClr val="55558D"/>
                </a:solidFill>
                <a:latin typeface="Pristina"/>
                <a:cs typeface="Pristina"/>
              </a:rPr>
              <a:t>the</a:t>
            </a:r>
            <a:r>
              <a:rPr sz="2400" i="1" spc="238" dirty="0">
                <a:solidFill>
                  <a:srgbClr val="55558D"/>
                </a:solidFill>
                <a:latin typeface="Pristina"/>
                <a:cs typeface="Pristina"/>
              </a:rPr>
              <a:t> </a:t>
            </a:r>
            <a:r>
              <a:rPr sz="2400" i="1" spc="109" dirty="0">
                <a:solidFill>
                  <a:srgbClr val="55558D"/>
                </a:solidFill>
                <a:latin typeface="Pristina"/>
                <a:cs typeface="Pristina"/>
              </a:rPr>
              <a:t>earth.</a:t>
            </a:r>
            <a:endParaRPr sz="2400" dirty="0">
              <a:latin typeface="Pristina"/>
              <a:cs typeface="Pristina"/>
            </a:endParaRPr>
          </a:p>
          <a:p>
            <a:pPr>
              <a:spcBef>
                <a:spcPts val="64"/>
              </a:spcBef>
            </a:pPr>
            <a:endParaRPr sz="2400" dirty="0">
              <a:latin typeface="Times New Roman"/>
              <a:cs typeface="Times New Roman"/>
            </a:endParaRPr>
          </a:p>
          <a:p>
            <a:pPr marL="16328" marR="1734075">
              <a:lnSpc>
                <a:spcPct val="109300"/>
              </a:lnSpc>
            </a:pPr>
            <a:r>
              <a:rPr sz="2400" i="1" spc="103" dirty="0">
                <a:solidFill>
                  <a:srgbClr val="55558D"/>
                </a:solidFill>
                <a:latin typeface="Pristina"/>
                <a:cs typeface="Pristina"/>
              </a:rPr>
              <a:t>When </a:t>
            </a:r>
            <a:r>
              <a:rPr sz="2400" i="1" spc="90" dirty="0">
                <a:solidFill>
                  <a:srgbClr val="55558D"/>
                </a:solidFill>
                <a:latin typeface="Pristina"/>
                <a:cs typeface="Pristina"/>
              </a:rPr>
              <a:t>it's </a:t>
            </a:r>
            <a:r>
              <a:rPr sz="2400" i="1" spc="103" dirty="0">
                <a:solidFill>
                  <a:srgbClr val="55558D"/>
                </a:solidFill>
                <a:latin typeface="Pristina"/>
                <a:cs typeface="Pristina"/>
              </a:rPr>
              <a:t>over, </a:t>
            </a:r>
            <a:r>
              <a:rPr sz="2400" i="1" dirty="0">
                <a:solidFill>
                  <a:srgbClr val="55558D"/>
                </a:solidFill>
                <a:latin typeface="Pristina"/>
                <a:cs typeface="Pristina"/>
              </a:rPr>
              <a:t>I </a:t>
            </a:r>
            <a:r>
              <a:rPr sz="2400" i="1" spc="96" dirty="0">
                <a:solidFill>
                  <a:srgbClr val="55558D"/>
                </a:solidFill>
                <a:latin typeface="Pristina"/>
                <a:cs typeface="Pristina"/>
              </a:rPr>
              <a:t>want </a:t>
            </a:r>
            <a:r>
              <a:rPr sz="2400" i="1" spc="71" dirty="0">
                <a:solidFill>
                  <a:srgbClr val="55558D"/>
                </a:solidFill>
                <a:latin typeface="Pristina"/>
                <a:cs typeface="Pristina"/>
              </a:rPr>
              <a:t>to </a:t>
            </a:r>
            <a:r>
              <a:rPr sz="2400" i="1" spc="103" dirty="0">
                <a:solidFill>
                  <a:srgbClr val="55558D"/>
                </a:solidFill>
                <a:latin typeface="Pristina"/>
                <a:cs typeface="Pristina"/>
              </a:rPr>
              <a:t>say: </a:t>
            </a:r>
            <a:r>
              <a:rPr sz="2400" i="1" spc="90" dirty="0">
                <a:solidFill>
                  <a:srgbClr val="55558D"/>
                </a:solidFill>
                <a:latin typeface="Pristina"/>
                <a:cs typeface="Pristina"/>
              </a:rPr>
              <a:t>all </a:t>
            </a:r>
            <a:r>
              <a:rPr sz="2400" i="1" spc="64" dirty="0">
                <a:solidFill>
                  <a:srgbClr val="55558D"/>
                </a:solidFill>
                <a:latin typeface="Pristina"/>
                <a:cs typeface="Pristina"/>
              </a:rPr>
              <a:t>my </a:t>
            </a:r>
            <a:r>
              <a:rPr sz="2400" i="1" spc="90" dirty="0">
                <a:solidFill>
                  <a:srgbClr val="55558D"/>
                </a:solidFill>
                <a:latin typeface="Pristina"/>
                <a:cs typeface="Pristina"/>
              </a:rPr>
              <a:t>life  </a:t>
            </a:r>
            <a:r>
              <a:rPr lang="en-US" sz="2400" i="1" spc="90" dirty="0" smtClean="0">
                <a:solidFill>
                  <a:srgbClr val="55558D"/>
                </a:solidFill>
                <a:latin typeface="Pristina"/>
                <a:cs typeface="Pristina"/>
              </a:rPr>
              <a:t/>
            </a:r>
            <a:br>
              <a:rPr lang="en-US" sz="2400" i="1" spc="90" dirty="0" smtClean="0">
                <a:solidFill>
                  <a:srgbClr val="55558D"/>
                </a:solidFill>
                <a:latin typeface="Pristina"/>
                <a:cs typeface="Pristina"/>
              </a:rPr>
            </a:br>
            <a:r>
              <a:rPr sz="2400" i="1" dirty="0" smtClean="0">
                <a:solidFill>
                  <a:srgbClr val="55558D"/>
                </a:solidFill>
                <a:latin typeface="Pristina"/>
                <a:cs typeface="Pristina"/>
              </a:rPr>
              <a:t>I</a:t>
            </a:r>
            <a:r>
              <a:rPr lang="en-US" sz="2400" i="1" dirty="0" smtClean="0">
                <a:solidFill>
                  <a:srgbClr val="55558D"/>
                </a:solidFill>
                <a:latin typeface="Pristina"/>
                <a:cs typeface="Pristina"/>
              </a:rPr>
              <a:t> </a:t>
            </a:r>
            <a:r>
              <a:rPr sz="2400" i="1" spc="84" dirty="0" smtClean="0">
                <a:solidFill>
                  <a:srgbClr val="55558D"/>
                </a:solidFill>
                <a:latin typeface="Pristina"/>
                <a:cs typeface="Pristina"/>
              </a:rPr>
              <a:t>was </a:t>
            </a:r>
            <a:r>
              <a:rPr sz="2400" i="1" dirty="0">
                <a:solidFill>
                  <a:srgbClr val="55558D"/>
                </a:solidFill>
                <a:latin typeface="Pristina"/>
                <a:cs typeface="Pristina"/>
              </a:rPr>
              <a:t>a </a:t>
            </a:r>
            <a:r>
              <a:rPr sz="2400" i="1" spc="96" dirty="0">
                <a:solidFill>
                  <a:srgbClr val="55558D"/>
                </a:solidFill>
                <a:latin typeface="Pristina"/>
                <a:cs typeface="Pristina"/>
              </a:rPr>
              <a:t>bride </a:t>
            </a:r>
            <a:r>
              <a:rPr sz="2400" i="1" spc="109" dirty="0">
                <a:solidFill>
                  <a:srgbClr val="55558D"/>
                </a:solidFill>
                <a:latin typeface="Pristina"/>
                <a:cs typeface="Pristina"/>
              </a:rPr>
              <a:t>married </a:t>
            </a:r>
            <a:r>
              <a:rPr sz="2400" i="1" spc="71" dirty="0">
                <a:solidFill>
                  <a:srgbClr val="55558D"/>
                </a:solidFill>
                <a:latin typeface="Pristina"/>
                <a:cs typeface="Pristina"/>
              </a:rPr>
              <a:t>to</a:t>
            </a:r>
            <a:r>
              <a:rPr sz="2400" i="1" spc="257" dirty="0">
                <a:solidFill>
                  <a:srgbClr val="55558D"/>
                </a:solidFill>
                <a:latin typeface="Pristina"/>
                <a:cs typeface="Pristina"/>
              </a:rPr>
              <a:t> </a:t>
            </a:r>
            <a:r>
              <a:rPr sz="2400" i="1" spc="116" dirty="0">
                <a:solidFill>
                  <a:srgbClr val="55558D"/>
                </a:solidFill>
                <a:latin typeface="Pristina"/>
                <a:cs typeface="Pristina"/>
              </a:rPr>
              <a:t>amazement…</a:t>
            </a:r>
            <a:endParaRPr sz="2400" dirty="0">
              <a:latin typeface="Pristina"/>
              <a:cs typeface="Pristina"/>
            </a:endParaRPr>
          </a:p>
          <a:p>
            <a:pPr>
              <a:spcBef>
                <a:spcPts val="51"/>
              </a:spcBef>
            </a:pPr>
            <a:endParaRPr sz="2800" dirty="0">
              <a:latin typeface="Times New Roman"/>
              <a:cs typeface="Times New Roman"/>
            </a:endParaRPr>
          </a:p>
          <a:p>
            <a:pPr marL="16328"/>
            <a:r>
              <a:rPr sz="2400" i="1" spc="103" dirty="0">
                <a:solidFill>
                  <a:srgbClr val="55558D"/>
                </a:solidFill>
                <a:latin typeface="Pristina"/>
                <a:cs typeface="Pristina"/>
              </a:rPr>
              <a:t>When </a:t>
            </a:r>
            <a:r>
              <a:rPr sz="2400" i="1" spc="90" dirty="0">
                <a:solidFill>
                  <a:srgbClr val="55558D"/>
                </a:solidFill>
                <a:latin typeface="Pristina"/>
                <a:cs typeface="Pristina"/>
              </a:rPr>
              <a:t>it's  </a:t>
            </a:r>
            <a:r>
              <a:rPr sz="2400" i="1" spc="103" dirty="0">
                <a:solidFill>
                  <a:srgbClr val="55558D"/>
                </a:solidFill>
                <a:latin typeface="Pristina"/>
                <a:cs typeface="Pristina"/>
              </a:rPr>
              <a:t>over, </a:t>
            </a:r>
            <a:r>
              <a:rPr sz="2400" i="1" dirty="0">
                <a:solidFill>
                  <a:srgbClr val="55558D"/>
                </a:solidFill>
                <a:latin typeface="Pristina"/>
                <a:cs typeface="Pristina"/>
              </a:rPr>
              <a:t>I  </a:t>
            </a:r>
            <a:r>
              <a:rPr sz="2400" i="1" spc="103" dirty="0">
                <a:solidFill>
                  <a:srgbClr val="55558D"/>
                </a:solidFill>
                <a:latin typeface="Pristina"/>
                <a:cs typeface="Pristina"/>
              </a:rPr>
              <a:t>don't </a:t>
            </a:r>
            <a:r>
              <a:rPr sz="2400" i="1" spc="96" dirty="0">
                <a:solidFill>
                  <a:srgbClr val="55558D"/>
                </a:solidFill>
                <a:latin typeface="Pristina"/>
                <a:cs typeface="Pristina"/>
              </a:rPr>
              <a:t>want </a:t>
            </a:r>
            <a:r>
              <a:rPr sz="2400" i="1" spc="64" dirty="0">
                <a:solidFill>
                  <a:srgbClr val="55558D"/>
                </a:solidFill>
                <a:latin typeface="Pristina"/>
                <a:cs typeface="Pristina"/>
              </a:rPr>
              <a:t>to </a:t>
            </a:r>
            <a:r>
              <a:rPr sz="2400" i="1" spc="212" dirty="0">
                <a:solidFill>
                  <a:srgbClr val="55558D"/>
                </a:solidFill>
                <a:latin typeface="Pristina"/>
                <a:cs typeface="Pristina"/>
              </a:rPr>
              <a:t> </a:t>
            </a:r>
            <a:r>
              <a:rPr sz="2400" i="1" spc="109" dirty="0">
                <a:solidFill>
                  <a:srgbClr val="55558D"/>
                </a:solidFill>
                <a:latin typeface="Pristina"/>
                <a:cs typeface="Pristina"/>
              </a:rPr>
              <a:t>wonder</a:t>
            </a:r>
            <a:endParaRPr sz="2400" dirty="0">
              <a:latin typeface="Pristina"/>
              <a:cs typeface="Pristina"/>
            </a:endParaRPr>
          </a:p>
          <a:p>
            <a:pPr marL="16328">
              <a:spcBef>
                <a:spcPts val="199"/>
              </a:spcBef>
            </a:pPr>
            <a:r>
              <a:rPr sz="2400" i="1" spc="64" dirty="0">
                <a:solidFill>
                  <a:srgbClr val="55558D"/>
                </a:solidFill>
                <a:latin typeface="Pristina"/>
                <a:cs typeface="Pristina"/>
              </a:rPr>
              <a:t>if </a:t>
            </a:r>
            <a:r>
              <a:rPr sz="2400" i="1" dirty="0">
                <a:solidFill>
                  <a:srgbClr val="55558D"/>
                </a:solidFill>
                <a:latin typeface="Pristina"/>
                <a:cs typeface="Pristina"/>
              </a:rPr>
              <a:t>I </a:t>
            </a:r>
            <a:r>
              <a:rPr sz="2400" i="1" spc="96" dirty="0">
                <a:solidFill>
                  <a:srgbClr val="55558D"/>
                </a:solidFill>
                <a:latin typeface="Pristina"/>
                <a:cs typeface="Pristina"/>
              </a:rPr>
              <a:t>have </a:t>
            </a:r>
            <a:r>
              <a:rPr sz="2400" i="1" spc="90" dirty="0">
                <a:solidFill>
                  <a:srgbClr val="55558D"/>
                </a:solidFill>
                <a:latin typeface="Pristina"/>
                <a:cs typeface="Pristina"/>
              </a:rPr>
              <a:t>made </a:t>
            </a:r>
            <a:r>
              <a:rPr sz="2400" i="1" spc="64" dirty="0">
                <a:solidFill>
                  <a:srgbClr val="55558D"/>
                </a:solidFill>
                <a:latin typeface="Pristina"/>
                <a:cs typeface="Pristina"/>
              </a:rPr>
              <a:t>of my </a:t>
            </a:r>
            <a:r>
              <a:rPr sz="2400" i="1" spc="90" dirty="0">
                <a:solidFill>
                  <a:srgbClr val="55558D"/>
                </a:solidFill>
                <a:latin typeface="Pristina"/>
                <a:cs typeface="Pristina"/>
              </a:rPr>
              <a:t>life </a:t>
            </a:r>
            <a:r>
              <a:rPr sz="2400" i="1" spc="116" dirty="0">
                <a:solidFill>
                  <a:srgbClr val="55558D"/>
                </a:solidFill>
                <a:latin typeface="Pristina"/>
                <a:cs typeface="Pristina"/>
              </a:rPr>
              <a:t>something particular, </a:t>
            </a:r>
            <a:r>
              <a:rPr sz="2400" i="1" spc="90" dirty="0">
                <a:solidFill>
                  <a:srgbClr val="55558D"/>
                </a:solidFill>
                <a:latin typeface="Pristina"/>
                <a:cs typeface="Pristina"/>
              </a:rPr>
              <a:t>and</a:t>
            </a:r>
            <a:r>
              <a:rPr sz="2400" i="1" spc="489" dirty="0">
                <a:solidFill>
                  <a:srgbClr val="55558D"/>
                </a:solidFill>
                <a:latin typeface="Pristina"/>
                <a:cs typeface="Pristina"/>
              </a:rPr>
              <a:t> </a:t>
            </a:r>
            <a:r>
              <a:rPr sz="2400" i="1" spc="109" dirty="0">
                <a:solidFill>
                  <a:srgbClr val="55558D"/>
                </a:solidFill>
                <a:latin typeface="Pristina"/>
                <a:cs typeface="Pristina"/>
              </a:rPr>
              <a:t>real.</a:t>
            </a:r>
            <a:endParaRPr sz="2400" dirty="0">
              <a:latin typeface="Pristina"/>
              <a:cs typeface="Pristina"/>
            </a:endParaRPr>
          </a:p>
          <a:p>
            <a:pPr marL="16328" marR="934800">
              <a:lnSpc>
                <a:spcPct val="109300"/>
              </a:lnSpc>
            </a:pPr>
            <a:r>
              <a:rPr sz="2400" i="1" dirty="0">
                <a:solidFill>
                  <a:srgbClr val="55558D"/>
                </a:solidFill>
                <a:latin typeface="Pristina"/>
                <a:cs typeface="Pristina"/>
              </a:rPr>
              <a:t>I </a:t>
            </a:r>
            <a:r>
              <a:rPr sz="2400" i="1" spc="103" dirty="0">
                <a:solidFill>
                  <a:srgbClr val="55558D"/>
                </a:solidFill>
                <a:latin typeface="Pristina"/>
                <a:cs typeface="Pristina"/>
              </a:rPr>
              <a:t>don't </a:t>
            </a:r>
            <a:r>
              <a:rPr sz="2400" i="1" spc="96" dirty="0">
                <a:solidFill>
                  <a:srgbClr val="55558D"/>
                </a:solidFill>
                <a:latin typeface="Pristina"/>
                <a:cs typeface="Pristina"/>
              </a:rPr>
              <a:t>want </a:t>
            </a:r>
            <a:r>
              <a:rPr sz="2400" i="1" spc="64" dirty="0">
                <a:solidFill>
                  <a:srgbClr val="55558D"/>
                </a:solidFill>
                <a:latin typeface="Pristina"/>
                <a:cs typeface="Pristina"/>
              </a:rPr>
              <a:t>to </a:t>
            </a:r>
            <a:r>
              <a:rPr sz="2400" i="1" spc="96" dirty="0">
                <a:solidFill>
                  <a:srgbClr val="55558D"/>
                </a:solidFill>
                <a:latin typeface="Pristina"/>
                <a:cs typeface="Pristina"/>
              </a:rPr>
              <a:t>find </a:t>
            </a:r>
            <a:r>
              <a:rPr sz="2400" i="1" spc="109" dirty="0">
                <a:solidFill>
                  <a:srgbClr val="55558D"/>
                </a:solidFill>
                <a:latin typeface="Pristina"/>
                <a:cs typeface="Pristina"/>
              </a:rPr>
              <a:t>myself sighing </a:t>
            </a:r>
            <a:r>
              <a:rPr sz="2400" i="1" spc="90" dirty="0">
                <a:solidFill>
                  <a:srgbClr val="55558D"/>
                </a:solidFill>
                <a:latin typeface="Pristina"/>
                <a:cs typeface="Pristina"/>
              </a:rPr>
              <a:t>and </a:t>
            </a:r>
            <a:r>
              <a:rPr sz="2400" i="1" spc="116" dirty="0">
                <a:solidFill>
                  <a:srgbClr val="55558D"/>
                </a:solidFill>
                <a:latin typeface="Pristina"/>
                <a:cs typeface="Pristina"/>
              </a:rPr>
              <a:t>frightened  </a:t>
            </a:r>
            <a:r>
              <a:rPr sz="2400" i="1" spc="64" dirty="0">
                <a:solidFill>
                  <a:srgbClr val="55558D"/>
                </a:solidFill>
                <a:latin typeface="Pristina"/>
                <a:cs typeface="Pristina"/>
              </a:rPr>
              <a:t>or </a:t>
            </a:r>
            <a:r>
              <a:rPr sz="2400" i="1" spc="96" dirty="0">
                <a:solidFill>
                  <a:srgbClr val="55558D"/>
                </a:solidFill>
                <a:latin typeface="Pristina"/>
                <a:cs typeface="Pristina"/>
              </a:rPr>
              <a:t>full </a:t>
            </a:r>
            <a:r>
              <a:rPr sz="2400" i="1" spc="64" dirty="0">
                <a:solidFill>
                  <a:srgbClr val="55558D"/>
                </a:solidFill>
                <a:latin typeface="Pristina"/>
                <a:cs typeface="Pristina"/>
              </a:rPr>
              <a:t>of</a:t>
            </a:r>
            <a:r>
              <a:rPr sz="2400" i="1" spc="231" dirty="0">
                <a:solidFill>
                  <a:srgbClr val="55558D"/>
                </a:solidFill>
                <a:latin typeface="Pristina"/>
                <a:cs typeface="Pristina"/>
              </a:rPr>
              <a:t> </a:t>
            </a:r>
            <a:r>
              <a:rPr sz="2400" i="1" spc="116" dirty="0">
                <a:solidFill>
                  <a:srgbClr val="55558D"/>
                </a:solidFill>
                <a:latin typeface="Pristina"/>
                <a:cs typeface="Pristina"/>
              </a:rPr>
              <a:t>argument.</a:t>
            </a:r>
            <a:endParaRPr sz="2400" dirty="0">
              <a:latin typeface="Pristina"/>
              <a:cs typeface="Pristina"/>
            </a:endParaRPr>
          </a:p>
          <a:p>
            <a:pPr marL="16328">
              <a:spcBef>
                <a:spcPts val="206"/>
              </a:spcBef>
            </a:pPr>
            <a:r>
              <a:rPr sz="2400" i="1" dirty="0">
                <a:solidFill>
                  <a:srgbClr val="55558D"/>
                </a:solidFill>
                <a:latin typeface="Pristina"/>
                <a:cs typeface="Pristina"/>
              </a:rPr>
              <a:t>I </a:t>
            </a:r>
            <a:r>
              <a:rPr sz="2400" i="1" spc="103" dirty="0">
                <a:solidFill>
                  <a:srgbClr val="55558D"/>
                </a:solidFill>
                <a:latin typeface="Pristina"/>
                <a:cs typeface="Pristina"/>
              </a:rPr>
              <a:t>don't </a:t>
            </a:r>
            <a:r>
              <a:rPr sz="2400" i="1" spc="96" dirty="0">
                <a:solidFill>
                  <a:srgbClr val="55558D"/>
                </a:solidFill>
                <a:latin typeface="Pristina"/>
                <a:cs typeface="Pristina"/>
              </a:rPr>
              <a:t>want </a:t>
            </a:r>
            <a:r>
              <a:rPr sz="2400" i="1" spc="64" dirty="0">
                <a:solidFill>
                  <a:srgbClr val="55558D"/>
                </a:solidFill>
                <a:latin typeface="Pristina"/>
                <a:cs typeface="Pristina"/>
              </a:rPr>
              <a:t>to </a:t>
            </a:r>
            <a:r>
              <a:rPr sz="2400" i="1" spc="90" dirty="0">
                <a:solidFill>
                  <a:srgbClr val="55558D"/>
                </a:solidFill>
                <a:latin typeface="Pristina"/>
                <a:cs typeface="Pristina"/>
              </a:rPr>
              <a:t>end </a:t>
            </a:r>
            <a:r>
              <a:rPr sz="2400" i="1" spc="64" dirty="0">
                <a:solidFill>
                  <a:srgbClr val="55558D"/>
                </a:solidFill>
                <a:latin typeface="Pristina"/>
                <a:cs typeface="Pristina"/>
              </a:rPr>
              <a:t>up </a:t>
            </a:r>
            <a:r>
              <a:rPr sz="2400" i="1" spc="109" dirty="0">
                <a:solidFill>
                  <a:srgbClr val="55558D"/>
                </a:solidFill>
                <a:latin typeface="Pristina"/>
                <a:cs typeface="Pristina"/>
              </a:rPr>
              <a:t>simply </a:t>
            </a:r>
            <a:r>
              <a:rPr sz="2400" i="1" spc="103" dirty="0">
                <a:solidFill>
                  <a:srgbClr val="55558D"/>
                </a:solidFill>
                <a:latin typeface="Pristina"/>
                <a:cs typeface="Pristina"/>
              </a:rPr>
              <a:t>having </a:t>
            </a:r>
            <a:r>
              <a:rPr sz="2400" i="1" spc="109" dirty="0">
                <a:solidFill>
                  <a:srgbClr val="55558D"/>
                </a:solidFill>
                <a:latin typeface="Pristina"/>
                <a:cs typeface="Pristina"/>
              </a:rPr>
              <a:t>visited </a:t>
            </a:r>
            <a:r>
              <a:rPr sz="2400" i="1" spc="96" dirty="0">
                <a:solidFill>
                  <a:srgbClr val="55558D"/>
                </a:solidFill>
                <a:latin typeface="Pristina"/>
                <a:cs typeface="Pristina"/>
              </a:rPr>
              <a:t>this</a:t>
            </a:r>
            <a:r>
              <a:rPr sz="2400" i="1" spc="411" dirty="0">
                <a:solidFill>
                  <a:srgbClr val="55558D"/>
                </a:solidFill>
                <a:latin typeface="Pristina"/>
                <a:cs typeface="Pristina"/>
              </a:rPr>
              <a:t> </a:t>
            </a:r>
            <a:r>
              <a:rPr sz="2400" i="1" spc="103" dirty="0" smtClean="0">
                <a:solidFill>
                  <a:srgbClr val="55558D"/>
                </a:solidFill>
                <a:latin typeface="Pristina"/>
                <a:cs typeface="Pristina"/>
              </a:rPr>
              <a:t>world.</a:t>
            </a:r>
            <a:r>
              <a:rPr lang="en-US" sz="2400" dirty="0">
                <a:latin typeface="Pristina"/>
                <a:cs typeface="Pristina"/>
              </a:rPr>
              <a:t> </a:t>
            </a:r>
            <a:r>
              <a:rPr lang="en-US" sz="2400" dirty="0" smtClean="0">
                <a:latin typeface="Pristina"/>
                <a:cs typeface="Pristina"/>
              </a:rPr>
              <a:t/>
            </a:r>
            <a:br>
              <a:rPr lang="en-US" sz="2400" dirty="0" smtClean="0">
                <a:latin typeface="Pristina"/>
                <a:cs typeface="Pristina"/>
              </a:rPr>
            </a:br>
            <a:endParaRPr lang="en-US" sz="2400" dirty="0" smtClean="0">
              <a:latin typeface="Pristina"/>
              <a:cs typeface="Pristina"/>
            </a:endParaRPr>
          </a:p>
          <a:p>
            <a:pPr marL="16328">
              <a:spcBef>
                <a:spcPts val="206"/>
              </a:spcBef>
            </a:pPr>
            <a:r>
              <a:rPr sz="1800" i="1" spc="96" dirty="0" smtClean="0">
                <a:solidFill>
                  <a:schemeClr val="accent3">
                    <a:lumMod val="50000"/>
                  </a:schemeClr>
                </a:solidFill>
                <a:latin typeface="Pristina"/>
                <a:cs typeface="Pristina"/>
              </a:rPr>
              <a:t>Mary</a:t>
            </a:r>
            <a:r>
              <a:rPr sz="1800" i="1" spc="199" dirty="0" smtClean="0">
                <a:solidFill>
                  <a:schemeClr val="accent3">
                    <a:lumMod val="50000"/>
                  </a:schemeClr>
                </a:solidFill>
                <a:latin typeface="Pristina"/>
                <a:cs typeface="Pristina"/>
              </a:rPr>
              <a:t> </a:t>
            </a:r>
            <a:r>
              <a:rPr sz="1800" i="1" spc="103" dirty="0" smtClean="0">
                <a:solidFill>
                  <a:schemeClr val="accent3">
                    <a:lumMod val="50000"/>
                  </a:schemeClr>
                </a:solidFill>
                <a:latin typeface="Pristina"/>
                <a:cs typeface="Pristina"/>
              </a:rPr>
              <a:t>Oliver</a:t>
            </a:r>
            <a:r>
              <a:rPr lang="en-US" sz="1800" i="1" spc="103" dirty="0" smtClean="0">
                <a:solidFill>
                  <a:schemeClr val="accent3">
                    <a:lumMod val="50000"/>
                  </a:schemeClr>
                </a:solidFill>
                <a:latin typeface="Pristina"/>
                <a:cs typeface="Pristina"/>
              </a:rPr>
              <a:t> </a:t>
            </a:r>
            <a:r>
              <a:rPr lang="en-IE" sz="1800" i="1" spc="109" dirty="0">
                <a:solidFill>
                  <a:schemeClr val="accent3">
                    <a:lumMod val="50000"/>
                  </a:schemeClr>
                </a:solidFill>
                <a:latin typeface="Pristina"/>
                <a:cs typeface="Pristina"/>
              </a:rPr>
              <a:t>(House </a:t>
            </a:r>
            <a:r>
              <a:rPr lang="en-IE" sz="1800" i="1" spc="64" dirty="0">
                <a:solidFill>
                  <a:schemeClr val="accent3">
                    <a:lumMod val="50000"/>
                  </a:schemeClr>
                </a:solidFill>
                <a:latin typeface="Pristina"/>
                <a:cs typeface="Pristina"/>
              </a:rPr>
              <a:t>of</a:t>
            </a:r>
            <a:r>
              <a:rPr lang="en-IE" sz="1800" i="1" spc="334" dirty="0">
                <a:solidFill>
                  <a:schemeClr val="accent3">
                    <a:lumMod val="50000"/>
                  </a:schemeClr>
                </a:solidFill>
                <a:latin typeface="Pristina"/>
                <a:cs typeface="Pristina"/>
              </a:rPr>
              <a:t> </a:t>
            </a:r>
            <a:r>
              <a:rPr lang="en-IE" sz="1800" i="1" spc="109" dirty="0">
                <a:solidFill>
                  <a:schemeClr val="accent3">
                    <a:lumMod val="50000"/>
                  </a:schemeClr>
                </a:solidFill>
                <a:latin typeface="Pristina"/>
                <a:cs typeface="Pristina"/>
              </a:rPr>
              <a:t>Light)</a:t>
            </a:r>
            <a:endParaRPr lang="en-IE" sz="1800" dirty="0">
              <a:solidFill>
                <a:schemeClr val="accent3">
                  <a:lumMod val="50000"/>
                </a:schemeClr>
              </a:solidFill>
              <a:latin typeface="Pristina"/>
              <a:cs typeface="Pristina"/>
            </a:endParaRPr>
          </a:p>
          <a:p>
            <a:pPr marL="16328">
              <a:spcBef>
                <a:spcPts val="206"/>
              </a:spcBef>
            </a:pPr>
            <a:endParaRPr sz="1800" dirty="0">
              <a:latin typeface="Pristina"/>
              <a:cs typeface="Pristina"/>
            </a:endParaRPr>
          </a:p>
        </p:txBody>
      </p:sp>
      <p:pic>
        <p:nvPicPr>
          <p:cNvPr id="5" name="Picture 4" descr="Free photo &lt;strong&gt;Single&lt;/strong&gt; Stem Yellow &lt;strong&gt;Flower&lt;/strong&gt; Rose - Max Pix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0926">
            <a:off x="4896100" y="4681327"/>
            <a:ext cx="1462144" cy="213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4588" y="8564655"/>
            <a:ext cx="4998991" cy="465329"/>
          </a:xfrm>
          <a:prstGeom prst="rect">
            <a:avLst/>
          </a:prstGeom>
        </p:spPr>
        <p:txBody>
          <a:bodyPr vert="horz" wrap="square" lIns="0" tIns="16329" rIns="0" bIns="0" rtlCol="0">
            <a:spAutoFit/>
          </a:bodyPr>
          <a:lstStyle/>
          <a:p>
            <a:pPr marL="2449" algn="ctr">
              <a:lnSpc>
                <a:spcPts val="1813"/>
              </a:lnSpc>
              <a:spcBef>
                <a:spcPts val="129"/>
              </a:spcBef>
            </a:pPr>
            <a:r>
              <a:rPr sz="1543" i="1" dirty="0">
                <a:solidFill>
                  <a:srgbClr val="BBA254"/>
                </a:solidFill>
                <a:latin typeface="Monotype Corsiva"/>
                <a:cs typeface="Monotype Corsiva"/>
              </a:rPr>
              <a:t>Mercy Congregational </a:t>
            </a:r>
            <a:r>
              <a:rPr sz="1543" i="1" spc="-6" dirty="0">
                <a:solidFill>
                  <a:srgbClr val="BBA254"/>
                </a:solidFill>
                <a:latin typeface="Monotype Corsiva"/>
                <a:cs typeface="Monotype Corsiva"/>
              </a:rPr>
              <a:t>Leadership</a:t>
            </a:r>
            <a:r>
              <a:rPr sz="1543" i="1" spc="-13" dirty="0">
                <a:solidFill>
                  <a:srgbClr val="BBA254"/>
                </a:solidFill>
                <a:latin typeface="Monotype Corsiva"/>
                <a:cs typeface="Monotype Corsiva"/>
              </a:rPr>
              <a:t> </a:t>
            </a:r>
            <a:r>
              <a:rPr sz="1543" i="1" dirty="0">
                <a:solidFill>
                  <a:srgbClr val="BBA254"/>
                </a:solidFill>
                <a:latin typeface="Monotype Corsiva"/>
                <a:cs typeface="Monotype Corsiva"/>
              </a:rPr>
              <a:t>Team</a:t>
            </a:r>
            <a:endParaRPr sz="1543">
              <a:latin typeface="Monotype Corsiva"/>
              <a:cs typeface="Monotype Corsiva"/>
            </a:endParaRPr>
          </a:p>
          <a:p>
            <a:pPr algn="ctr">
              <a:lnSpc>
                <a:spcPts val="1659"/>
              </a:lnSpc>
            </a:pPr>
            <a:r>
              <a:rPr sz="1414" i="1" spc="-6" dirty="0">
                <a:solidFill>
                  <a:srgbClr val="BBA254"/>
                </a:solidFill>
                <a:latin typeface="Monotype Corsiva"/>
                <a:cs typeface="Monotype Corsiva"/>
              </a:rPr>
              <a:t>Rachamim, </a:t>
            </a:r>
            <a:r>
              <a:rPr sz="1414" i="1" spc="-13" dirty="0">
                <a:solidFill>
                  <a:srgbClr val="BBA254"/>
                </a:solidFill>
                <a:latin typeface="Monotype Corsiva"/>
                <a:cs typeface="Monotype Corsiva"/>
              </a:rPr>
              <a:t>13/14 </a:t>
            </a:r>
            <a:r>
              <a:rPr sz="1414" i="1" spc="-6" dirty="0">
                <a:solidFill>
                  <a:srgbClr val="BBA254"/>
                </a:solidFill>
                <a:latin typeface="Monotype Corsiva"/>
                <a:cs typeface="Monotype Corsiva"/>
              </a:rPr>
              <a:t>Moyle Park, Convent Road, Clondalkin, </a:t>
            </a:r>
            <a:r>
              <a:rPr sz="1414" i="1" dirty="0">
                <a:solidFill>
                  <a:srgbClr val="BBA254"/>
                </a:solidFill>
                <a:latin typeface="Monotype Corsiva"/>
                <a:cs typeface="Monotype Corsiva"/>
              </a:rPr>
              <a:t>Dublin </a:t>
            </a:r>
            <a:r>
              <a:rPr sz="1414" i="1" spc="-13" dirty="0">
                <a:solidFill>
                  <a:srgbClr val="BBA254"/>
                </a:solidFill>
                <a:latin typeface="Monotype Corsiva"/>
                <a:cs typeface="Monotype Corsiva"/>
              </a:rPr>
              <a:t>22,</a:t>
            </a:r>
            <a:r>
              <a:rPr sz="1414" i="1" spc="141" dirty="0">
                <a:solidFill>
                  <a:srgbClr val="BBA254"/>
                </a:solidFill>
                <a:latin typeface="Monotype Corsiva"/>
                <a:cs typeface="Monotype Corsiva"/>
              </a:rPr>
              <a:t> </a:t>
            </a:r>
            <a:r>
              <a:rPr sz="1414" i="1" spc="-6" dirty="0">
                <a:solidFill>
                  <a:srgbClr val="BBA254"/>
                </a:solidFill>
                <a:latin typeface="Monotype Corsiva"/>
                <a:cs typeface="Monotype Corsiva"/>
              </a:rPr>
              <a:t>Ireland.</a:t>
            </a:r>
            <a:endParaRPr sz="1414">
              <a:latin typeface="Monotype Corsiva"/>
              <a:cs typeface="Monotype Corsiva"/>
            </a:endParaRPr>
          </a:p>
        </p:txBody>
      </p:sp>
      <p:sp>
        <p:nvSpPr>
          <p:cNvPr id="4" name="object 4"/>
          <p:cNvSpPr txBox="1">
            <a:spLocks noGrp="1"/>
          </p:cNvSpPr>
          <p:nvPr>
            <p:ph type="sldNum" sz="quarter" idx="7"/>
          </p:nvPr>
        </p:nvSpPr>
        <p:spPr>
          <a:xfrm>
            <a:off x="6649076" y="12120734"/>
            <a:ext cx="689649" cy="162499"/>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15</a:t>
            </a:fld>
            <a:endParaRPr dirty="0"/>
          </a:p>
        </p:txBody>
      </p:sp>
      <p:sp>
        <p:nvSpPr>
          <p:cNvPr id="5" name="object 2"/>
          <p:cNvSpPr/>
          <p:nvPr/>
        </p:nvSpPr>
        <p:spPr>
          <a:xfrm>
            <a:off x="533400" y="2438400"/>
            <a:ext cx="5778883" cy="4267200"/>
          </a:xfrm>
          <a:prstGeom prst="rect">
            <a:avLst/>
          </a:prstGeom>
          <a: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a:effectLst>
            <a:softEdge rad="317500"/>
          </a:effectLst>
        </p:spPr>
        <p:txBody>
          <a:bodyPr wrap="square" lIns="0" tIns="0" rIns="0" bIns="0" rtlCol="0"/>
          <a:lstStyle>
            <a:defPPr>
              <a:defRPr lang="en-US"/>
            </a:defPPr>
            <a:lvl1pPr marL="0" algn="l" defTabSz="1188462" rtl="0" eaLnBrk="1" latinLnBrk="0" hangingPunct="1">
              <a:defRPr sz="2340" kern="1200">
                <a:solidFill>
                  <a:schemeClr val="tx1"/>
                </a:solidFill>
                <a:latin typeface="+mn-lt"/>
                <a:ea typeface="+mn-ea"/>
                <a:cs typeface="+mn-cs"/>
              </a:defRPr>
            </a:lvl1pPr>
            <a:lvl2pPr marL="594231" algn="l" defTabSz="1188462" rtl="0" eaLnBrk="1" latinLnBrk="0" hangingPunct="1">
              <a:defRPr sz="2340" kern="1200">
                <a:solidFill>
                  <a:schemeClr val="tx1"/>
                </a:solidFill>
                <a:latin typeface="+mn-lt"/>
                <a:ea typeface="+mn-ea"/>
                <a:cs typeface="+mn-cs"/>
              </a:defRPr>
            </a:lvl2pPr>
            <a:lvl3pPr marL="1188462" algn="l" defTabSz="1188462" rtl="0" eaLnBrk="1" latinLnBrk="0" hangingPunct="1">
              <a:defRPr sz="2340" kern="1200">
                <a:solidFill>
                  <a:schemeClr val="tx1"/>
                </a:solidFill>
                <a:latin typeface="+mn-lt"/>
                <a:ea typeface="+mn-ea"/>
                <a:cs typeface="+mn-cs"/>
              </a:defRPr>
            </a:lvl3pPr>
            <a:lvl4pPr marL="1782693" algn="l" defTabSz="1188462" rtl="0" eaLnBrk="1" latinLnBrk="0" hangingPunct="1">
              <a:defRPr sz="2340" kern="1200">
                <a:solidFill>
                  <a:schemeClr val="tx1"/>
                </a:solidFill>
                <a:latin typeface="+mn-lt"/>
                <a:ea typeface="+mn-ea"/>
                <a:cs typeface="+mn-cs"/>
              </a:defRPr>
            </a:lvl4pPr>
            <a:lvl5pPr marL="2376922" algn="l" defTabSz="1188462" rtl="0" eaLnBrk="1" latinLnBrk="0" hangingPunct="1">
              <a:defRPr sz="2340" kern="1200">
                <a:solidFill>
                  <a:schemeClr val="tx1"/>
                </a:solidFill>
                <a:latin typeface="+mn-lt"/>
                <a:ea typeface="+mn-ea"/>
                <a:cs typeface="+mn-cs"/>
              </a:defRPr>
            </a:lvl5pPr>
            <a:lvl6pPr marL="2971153" algn="l" defTabSz="1188462" rtl="0" eaLnBrk="1" latinLnBrk="0" hangingPunct="1">
              <a:defRPr sz="2340" kern="1200">
                <a:solidFill>
                  <a:schemeClr val="tx1"/>
                </a:solidFill>
                <a:latin typeface="+mn-lt"/>
                <a:ea typeface="+mn-ea"/>
                <a:cs typeface="+mn-cs"/>
              </a:defRPr>
            </a:lvl6pPr>
            <a:lvl7pPr marL="3565384" algn="l" defTabSz="1188462" rtl="0" eaLnBrk="1" latinLnBrk="0" hangingPunct="1">
              <a:defRPr sz="2340" kern="1200">
                <a:solidFill>
                  <a:schemeClr val="tx1"/>
                </a:solidFill>
                <a:latin typeface="+mn-lt"/>
                <a:ea typeface="+mn-ea"/>
                <a:cs typeface="+mn-cs"/>
              </a:defRPr>
            </a:lvl7pPr>
            <a:lvl8pPr marL="4159615" algn="l" defTabSz="1188462" rtl="0" eaLnBrk="1" latinLnBrk="0" hangingPunct="1">
              <a:defRPr sz="2340" kern="1200">
                <a:solidFill>
                  <a:schemeClr val="tx1"/>
                </a:solidFill>
                <a:latin typeface="+mn-lt"/>
                <a:ea typeface="+mn-ea"/>
                <a:cs typeface="+mn-cs"/>
              </a:defRPr>
            </a:lvl8pPr>
            <a:lvl9pPr marL="4753844" algn="l" defTabSz="1188462" rtl="0" eaLnBrk="1" latinLnBrk="0" hangingPunct="1">
              <a:defRPr sz="2340" kern="1200">
                <a:solidFill>
                  <a:schemeClr val="tx1"/>
                </a:solidFill>
                <a:latin typeface="+mn-lt"/>
                <a:ea typeface="+mn-ea"/>
                <a:cs typeface="+mn-cs"/>
              </a:defRPr>
            </a:lvl9pPr>
          </a:lstStyle>
          <a:p>
            <a:endParaRPr sz="3009"/>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1098" y="640850"/>
            <a:ext cx="5135664" cy="613131"/>
          </a:xfrm>
          <a:prstGeom prst="rect">
            <a:avLst/>
          </a:prstGeom>
          <a:blipFill>
            <a:blip r:embed="rId2" cstate="print"/>
            <a:stretch>
              <a:fillRect/>
            </a:stretch>
          </a:blipFill>
        </p:spPr>
        <p:txBody>
          <a:bodyPr wrap="square" lIns="0" tIns="0" rIns="0" bIns="0" rtlCol="0"/>
          <a:lstStyle/>
          <a:p>
            <a:endParaRPr sz="3009"/>
          </a:p>
        </p:txBody>
      </p:sp>
      <p:sp>
        <p:nvSpPr>
          <p:cNvPr id="3" name="object 3"/>
          <p:cNvSpPr/>
          <p:nvPr/>
        </p:nvSpPr>
        <p:spPr>
          <a:xfrm>
            <a:off x="5517754" y="1068922"/>
            <a:ext cx="779851" cy="1071807"/>
          </a:xfrm>
          <a:prstGeom prst="rect">
            <a:avLst/>
          </a:prstGeom>
          <a:blipFill>
            <a:blip r:embed="rId3" cstate="print"/>
            <a:stretch>
              <a:fillRect/>
            </a:stretch>
          </a:blipFill>
        </p:spPr>
        <p:txBody>
          <a:bodyPr wrap="square" lIns="0" tIns="0" rIns="0" bIns="0" rtlCol="0"/>
          <a:lstStyle/>
          <a:p>
            <a:endParaRPr sz="3009"/>
          </a:p>
        </p:txBody>
      </p:sp>
      <p:sp>
        <p:nvSpPr>
          <p:cNvPr id="4" name="object 4"/>
          <p:cNvSpPr/>
          <p:nvPr/>
        </p:nvSpPr>
        <p:spPr>
          <a:xfrm>
            <a:off x="2425771" y="5891076"/>
            <a:ext cx="1859498" cy="415399"/>
          </a:xfrm>
          <a:prstGeom prst="rect">
            <a:avLst/>
          </a:prstGeom>
          <a:blipFill>
            <a:blip r:embed="rId4" cstate="print"/>
            <a:stretch>
              <a:fillRect/>
            </a:stretch>
          </a:blipFill>
        </p:spPr>
        <p:txBody>
          <a:bodyPr wrap="square" lIns="0" tIns="0" rIns="0" bIns="0" rtlCol="0"/>
          <a:lstStyle/>
          <a:p>
            <a:endParaRPr sz="3009"/>
          </a:p>
        </p:txBody>
      </p:sp>
      <p:sp>
        <p:nvSpPr>
          <p:cNvPr id="5" name="object 5"/>
          <p:cNvSpPr/>
          <p:nvPr/>
        </p:nvSpPr>
        <p:spPr>
          <a:xfrm>
            <a:off x="1442138" y="6363298"/>
            <a:ext cx="3905141" cy="335062"/>
          </a:xfrm>
          <a:prstGeom prst="rect">
            <a:avLst/>
          </a:prstGeom>
          <a:blipFill>
            <a:blip r:embed="rId5" cstate="print"/>
            <a:stretch>
              <a:fillRect/>
            </a:stretch>
          </a:blipFill>
        </p:spPr>
        <p:txBody>
          <a:bodyPr wrap="square" lIns="0" tIns="0" rIns="0" bIns="0" rtlCol="0"/>
          <a:lstStyle/>
          <a:p>
            <a:endParaRPr sz="3009"/>
          </a:p>
        </p:txBody>
      </p:sp>
      <p:sp>
        <p:nvSpPr>
          <p:cNvPr id="6" name="object 6"/>
          <p:cNvSpPr txBox="1"/>
          <p:nvPr/>
        </p:nvSpPr>
        <p:spPr>
          <a:xfrm>
            <a:off x="2584648" y="7220062"/>
            <a:ext cx="1681843" cy="491362"/>
          </a:xfrm>
          <a:prstGeom prst="rect">
            <a:avLst/>
          </a:prstGeom>
        </p:spPr>
        <p:txBody>
          <a:bodyPr vert="horz" wrap="square" lIns="0" tIns="16329" rIns="0" bIns="0" rtlCol="0">
            <a:spAutoFit/>
          </a:bodyPr>
          <a:lstStyle/>
          <a:p>
            <a:pPr algn="ctr">
              <a:spcBef>
                <a:spcPts val="129"/>
              </a:spcBef>
            </a:pPr>
            <a:r>
              <a:rPr sz="1543" i="1" spc="-6" dirty="0">
                <a:solidFill>
                  <a:srgbClr val="C5A94F"/>
                </a:solidFill>
                <a:latin typeface="Corbel"/>
                <a:cs typeface="Corbel"/>
              </a:rPr>
              <a:t>Soft</a:t>
            </a:r>
            <a:r>
              <a:rPr sz="1543" i="1" spc="-19" dirty="0">
                <a:solidFill>
                  <a:srgbClr val="C5A94F"/>
                </a:solidFill>
                <a:latin typeface="Corbel"/>
                <a:cs typeface="Corbel"/>
              </a:rPr>
              <a:t> </a:t>
            </a:r>
            <a:r>
              <a:rPr sz="1543" i="1" spc="-6" dirty="0">
                <a:solidFill>
                  <a:srgbClr val="C5A94F"/>
                </a:solidFill>
                <a:latin typeface="Corbel"/>
                <a:cs typeface="Corbel"/>
              </a:rPr>
              <a:t>music</a:t>
            </a:r>
            <a:endParaRPr sz="1543">
              <a:latin typeface="Corbel"/>
              <a:cs typeface="Corbel"/>
            </a:endParaRPr>
          </a:p>
          <a:p>
            <a:pPr algn="ctr">
              <a:spcBef>
                <a:spcPts val="19"/>
              </a:spcBef>
            </a:pPr>
            <a:r>
              <a:rPr sz="1543" i="1" spc="-6" dirty="0">
                <a:solidFill>
                  <a:srgbClr val="C5A94F"/>
                </a:solidFill>
                <a:latin typeface="Corbel"/>
                <a:cs typeface="Corbel"/>
              </a:rPr>
              <a:t>lighting of </a:t>
            </a:r>
            <a:r>
              <a:rPr sz="1543" i="1" dirty="0">
                <a:solidFill>
                  <a:srgbClr val="C5A94F"/>
                </a:solidFill>
                <a:latin typeface="Corbel"/>
                <a:cs typeface="Corbel"/>
              </a:rPr>
              <a:t>the</a:t>
            </a:r>
            <a:r>
              <a:rPr sz="1543" i="1" spc="-58" dirty="0">
                <a:solidFill>
                  <a:srgbClr val="C5A94F"/>
                </a:solidFill>
                <a:latin typeface="Corbel"/>
                <a:cs typeface="Corbel"/>
              </a:rPr>
              <a:t> </a:t>
            </a:r>
            <a:r>
              <a:rPr sz="1543" i="1" spc="-6" dirty="0">
                <a:solidFill>
                  <a:srgbClr val="C5A94F"/>
                </a:solidFill>
                <a:latin typeface="Corbel"/>
                <a:cs typeface="Corbel"/>
              </a:rPr>
              <a:t>candle</a:t>
            </a:r>
            <a:endParaRPr sz="1543">
              <a:latin typeface="Corbel"/>
              <a:cs typeface="Corbel"/>
            </a:endParaRPr>
          </a:p>
        </p:txBody>
      </p:sp>
      <p:sp>
        <p:nvSpPr>
          <p:cNvPr id="7" name="object 7"/>
          <p:cNvSpPr txBox="1"/>
          <p:nvPr/>
        </p:nvSpPr>
        <p:spPr>
          <a:xfrm>
            <a:off x="1887092" y="8521546"/>
            <a:ext cx="3076303" cy="493633"/>
          </a:xfrm>
          <a:prstGeom prst="rect">
            <a:avLst/>
          </a:prstGeom>
        </p:spPr>
        <p:txBody>
          <a:bodyPr vert="horz" wrap="square" lIns="0" tIns="13879" rIns="0" bIns="0" rtlCol="0">
            <a:spAutoFit/>
          </a:bodyPr>
          <a:lstStyle/>
          <a:p>
            <a:pPr marL="76743" marR="6531" indent="-61231">
              <a:lnSpc>
                <a:spcPct val="100800"/>
              </a:lnSpc>
              <a:spcBef>
                <a:spcPts val="109"/>
              </a:spcBef>
            </a:pPr>
            <a:r>
              <a:rPr sz="1543" i="1" spc="-6" dirty="0">
                <a:solidFill>
                  <a:srgbClr val="C5A94F"/>
                </a:solidFill>
                <a:latin typeface="Corbel"/>
                <a:cs typeface="Corbel"/>
              </a:rPr>
              <a:t>Focus for </a:t>
            </a:r>
            <a:r>
              <a:rPr sz="1543" i="1" dirty="0">
                <a:solidFill>
                  <a:srgbClr val="C5A94F"/>
                </a:solidFill>
                <a:latin typeface="Corbel"/>
                <a:cs typeface="Corbel"/>
              </a:rPr>
              <a:t>a </a:t>
            </a:r>
            <a:r>
              <a:rPr sz="1543" i="1" spc="-6" dirty="0">
                <a:solidFill>
                  <a:srgbClr val="C5A94F"/>
                </a:solidFill>
                <a:latin typeface="Corbel"/>
                <a:cs typeface="Corbel"/>
              </a:rPr>
              <a:t>few moments on the candle  </a:t>
            </a:r>
            <a:r>
              <a:rPr sz="1543" i="1" dirty="0">
                <a:solidFill>
                  <a:srgbClr val="C5A94F"/>
                </a:solidFill>
                <a:latin typeface="Corbel"/>
                <a:cs typeface="Corbel"/>
              </a:rPr>
              <a:t>and </a:t>
            </a:r>
            <a:r>
              <a:rPr sz="1543" i="1" spc="-6" dirty="0">
                <a:solidFill>
                  <a:srgbClr val="C5A94F"/>
                </a:solidFill>
                <a:latin typeface="Corbel"/>
                <a:cs typeface="Corbel"/>
              </a:rPr>
              <a:t>on the symbols in the</a:t>
            </a:r>
            <a:r>
              <a:rPr sz="1543" i="1" spc="-39" dirty="0">
                <a:solidFill>
                  <a:srgbClr val="C5A94F"/>
                </a:solidFill>
                <a:latin typeface="Corbel"/>
                <a:cs typeface="Corbel"/>
              </a:rPr>
              <a:t> </a:t>
            </a:r>
            <a:r>
              <a:rPr sz="1543" i="1" spc="-6" dirty="0">
                <a:solidFill>
                  <a:srgbClr val="C5A94F"/>
                </a:solidFill>
                <a:latin typeface="Corbel"/>
                <a:cs typeface="Corbel"/>
              </a:rPr>
              <a:t>centrepiece</a:t>
            </a:r>
            <a:endParaRPr sz="1543">
              <a:latin typeface="Corbel"/>
              <a:cs typeface="Corbel"/>
            </a:endParaRPr>
          </a:p>
        </p:txBody>
      </p:sp>
      <p:sp>
        <p:nvSpPr>
          <p:cNvPr id="9" name="object 9"/>
          <p:cNvSpPr txBox="1">
            <a:spLocks noGrp="1"/>
          </p:cNvSpPr>
          <p:nvPr>
            <p:ph type="sldNum" sz="quarter" idx="7"/>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2</a:t>
            </a:fld>
            <a:endParaRPr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192" y="1529531"/>
            <a:ext cx="4646656" cy="30952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26287" y="685800"/>
            <a:ext cx="6060349" cy="3097679"/>
          </a:xfrm>
          <a:prstGeom prst="rect">
            <a:avLst/>
          </a:prstGeom>
        </p:spPr>
        <p:txBody>
          <a:bodyPr vert="horz" wrap="square" lIns="0" tIns="36739" rIns="0" bIns="0" rtlCol="0">
            <a:spAutoFit/>
          </a:bodyPr>
          <a:lstStyle/>
          <a:p>
            <a:pPr marL="16328" marR="6531">
              <a:lnSpc>
                <a:spcPct val="112500"/>
              </a:lnSpc>
              <a:spcBef>
                <a:spcPts val="289"/>
              </a:spcBef>
            </a:pPr>
            <a:r>
              <a:rPr sz="3200" b="0" spc="167" dirty="0">
                <a:solidFill>
                  <a:srgbClr val="00406F"/>
                </a:solidFill>
                <a:latin typeface="Pristina"/>
                <a:cs typeface="Pristina"/>
              </a:rPr>
              <a:t>Welcome</a:t>
            </a:r>
            <a:r>
              <a:rPr sz="2400" b="0" spc="167" dirty="0">
                <a:solidFill>
                  <a:srgbClr val="00406F"/>
                </a:solidFill>
                <a:latin typeface="Pristina"/>
                <a:cs typeface="Pristina"/>
              </a:rPr>
              <a:t>: </a:t>
            </a:r>
            <a:r>
              <a:rPr sz="2400" b="0" spc="64" dirty="0">
                <a:solidFill>
                  <a:srgbClr val="00406F"/>
                </a:solidFill>
                <a:latin typeface="Pristina"/>
                <a:cs typeface="Pristina"/>
              </a:rPr>
              <a:t>We </a:t>
            </a:r>
            <a:r>
              <a:rPr sz="2400" b="0" spc="96" dirty="0">
                <a:solidFill>
                  <a:srgbClr val="00406F"/>
                </a:solidFill>
                <a:latin typeface="Pristina"/>
                <a:cs typeface="Pristina"/>
              </a:rPr>
              <a:t>come </a:t>
            </a:r>
            <a:r>
              <a:rPr sz="2400" b="0" spc="64" dirty="0">
                <a:solidFill>
                  <a:srgbClr val="00406F"/>
                </a:solidFill>
                <a:latin typeface="Pristina"/>
                <a:cs typeface="Pristina"/>
              </a:rPr>
              <a:t>as </a:t>
            </a:r>
            <a:r>
              <a:rPr sz="2400" b="0" dirty="0">
                <a:solidFill>
                  <a:srgbClr val="00406F"/>
                </a:solidFill>
                <a:latin typeface="Pristina"/>
                <a:cs typeface="Pristina"/>
              </a:rPr>
              <a:t>a </a:t>
            </a:r>
            <a:r>
              <a:rPr sz="2400" b="0" spc="116" dirty="0">
                <a:solidFill>
                  <a:srgbClr val="00406F"/>
                </a:solidFill>
                <a:latin typeface="Pristina"/>
                <a:cs typeface="Pristina"/>
              </a:rPr>
              <a:t>community, </a:t>
            </a:r>
            <a:r>
              <a:rPr sz="2400" b="0" spc="64" dirty="0">
                <a:solidFill>
                  <a:srgbClr val="00406F"/>
                </a:solidFill>
                <a:latin typeface="Pristina"/>
                <a:cs typeface="Pristina"/>
              </a:rPr>
              <a:t>to </a:t>
            </a:r>
            <a:r>
              <a:rPr sz="2400" b="0" spc="84" dirty="0">
                <a:solidFill>
                  <a:srgbClr val="00406F"/>
                </a:solidFill>
                <a:latin typeface="Pristina"/>
                <a:cs typeface="Pristina"/>
              </a:rPr>
              <a:t>our </a:t>
            </a:r>
            <a:r>
              <a:rPr sz="2400" b="0" spc="109" dirty="0">
                <a:solidFill>
                  <a:srgbClr val="00406F"/>
                </a:solidFill>
                <a:latin typeface="Pristina"/>
                <a:cs typeface="Pristina"/>
              </a:rPr>
              <a:t>prayer </a:t>
            </a:r>
            <a:r>
              <a:rPr sz="2400" b="0" spc="96" dirty="0">
                <a:solidFill>
                  <a:srgbClr val="00406F"/>
                </a:solidFill>
                <a:latin typeface="Pristina"/>
                <a:cs typeface="Pristina"/>
              </a:rPr>
              <a:t>time </a:t>
            </a:r>
            <a:r>
              <a:rPr sz="2400" b="0" spc="103" dirty="0">
                <a:solidFill>
                  <a:srgbClr val="00406F"/>
                </a:solidFill>
                <a:latin typeface="Pristina"/>
                <a:cs typeface="Pristina"/>
              </a:rPr>
              <a:t>today </a:t>
            </a:r>
            <a:r>
              <a:rPr sz="2400" b="0" spc="71" dirty="0">
                <a:solidFill>
                  <a:srgbClr val="00406F"/>
                </a:solidFill>
                <a:latin typeface="Pristina"/>
                <a:cs typeface="Pristina"/>
              </a:rPr>
              <a:t>to  </a:t>
            </a:r>
            <a:r>
              <a:rPr sz="2400" b="0" spc="116" dirty="0">
                <a:solidFill>
                  <a:srgbClr val="00406F"/>
                </a:solidFill>
                <a:latin typeface="Pristina"/>
                <a:cs typeface="Pristina"/>
              </a:rPr>
              <a:t>remember </a:t>
            </a:r>
            <a:r>
              <a:rPr sz="2400" b="0" spc="96" dirty="0">
                <a:solidFill>
                  <a:srgbClr val="00406F"/>
                </a:solidFill>
                <a:latin typeface="Pristina"/>
                <a:cs typeface="Pristina"/>
              </a:rPr>
              <a:t>with </a:t>
            </a:r>
            <a:r>
              <a:rPr sz="2400" b="0" spc="90" dirty="0">
                <a:solidFill>
                  <a:srgbClr val="00406F"/>
                </a:solidFill>
                <a:latin typeface="Pristina"/>
                <a:cs typeface="Pristina"/>
              </a:rPr>
              <a:t>love </a:t>
            </a:r>
            <a:r>
              <a:rPr sz="2400" b="0" spc="77" dirty="0">
                <a:solidFill>
                  <a:srgbClr val="00406F"/>
                </a:solidFill>
                <a:latin typeface="Pristina"/>
                <a:cs typeface="Pristina"/>
              </a:rPr>
              <a:t>our </a:t>
            </a:r>
            <a:r>
              <a:rPr sz="2400" b="0" spc="109" dirty="0">
                <a:solidFill>
                  <a:srgbClr val="00406F"/>
                </a:solidFill>
                <a:latin typeface="Pristina"/>
                <a:cs typeface="Pristina"/>
              </a:rPr>
              <a:t>mercy </a:t>
            </a:r>
            <a:r>
              <a:rPr sz="2400" b="0" spc="116" dirty="0">
                <a:solidFill>
                  <a:srgbClr val="00406F"/>
                </a:solidFill>
                <a:latin typeface="Pristina"/>
                <a:cs typeface="Pristina"/>
              </a:rPr>
              <a:t>sisters, </a:t>
            </a:r>
            <a:r>
              <a:rPr sz="2400" b="0" spc="103" dirty="0">
                <a:solidFill>
                  <a:srgbClr val="00406F"/>
                </a:solidFill>
                <a:latin typeface="Pristina"/>
                <a:cs typeface="Pristina"/>
              </a:rPr>
              <a:t>family </a:t>
            </a:r>
            <a:r>
              <a:rPr sz="2400" b="0" spc="116" dirty="0">
                <a:solidFill>
                  <a:srgbClr val="00406F"/>
                </a:solidFill>
                <a:latin typeface="Pristina"/>
                <a:cs typeface="Pristina"/>
              </a:rPr>
              <a:t>members, </a:t>
            </a:r>
            <a:r>
              <a:rPr sz="2400" b="0" spc="109" dirty="0">
                <a:solidFill>
                  <a:srgbClr val="00406F"/>
                </a:solidFill>
                <a:latin typeface="Pristina"/>
                <a:cs typeface="Pristina"/>
              </a:rPr>
              <a:t>friends</a:t>
            </a:r>
            <a:r>
              <a:rPr sz="2400" b="0" spc="-64" dirty="0">
                <a:solidFill>
                  <a:srgbClr val="00406F"/>
                </a:solidFill>
                <a:latin typeface="Pristina"/>
                <a:cs typeface="Pristina"/>
              </a:rPr>
              <a:t> </a:t>
            </a:r>
            <a:r>
              <a:rPr sz="2400" b="0" spc="90" dirty="0" smtClean="0">
                <a:solidFill>
                  <a:srgbClr val="00406F"/>
                </a:solidFill>
                <a:latin typeface="Pristina"/>
                <a:cs typeface="Pristina"/>
              </a:rPr>
              <a:t>and</a:t>
            </a:r>
            <a:r>
              <a:rPr lang="en-US" sz="2400" dirty="0">
                <a:latin typeface="Pristina"/>
                <a:cs typeface="Pristina"/>
              </a:rPr>
              <a:t> </a:t>
            </a:r>
            <a:r>
              <a:rPr sz="2400" b="0" spc="116" dirty="0" smtClean="0">
                <a:solidFill>
                  <a:srgbClr val="00406F"/>
                </a:solidFill>
                <a:latin typeface="Pristina"/>
                <a:cs typeface="Pristina"/>
              </a:rPr>
              <a:t>relatives </a:t>
            </a:r>
            <a:r>
              <a:rPr sz="2400" b="0" spc="84" dirty="0">
                <a:solidFill>
                  <a:srgbClr val="00406F"/>
                </a:solidFill>
                <a:latin typeface="Pristina"/>
                <a:cs typeface="Pristina"/>
              </a:rPr>
              <a:t>who </a:t>
            </a:r>
            <a:r>
              <a:rPr sz="2400" b="0" spc="96" dirty="0">
                <a:solidFill>
                  <a:srgbClr val="00406F"/>
                </a:solidFill>
                <a:latin typeface="Pristina"/>
                <a:cs typeface="Pristina"/>
              </a:rPr>
              <a:t>have </a:t>
            </a:r>
            <a:r>
              <a:rPr sz="2400" b="0" spc="90" dirty="0">
                <a:solidFill>
                  <a:srgbClr val="00406F"/>
                </a:solidFill>
                <a:latin typeface="Pristina"/>
                <a:cs typeface="Pristina"/>
              </a:rPr>
              <a:t>died </a:t>
            </a:r>
            <a:r>
              <a:rPr sz="2400" b="0" spc="103" dirty="0">
                <a:solidFill>
                  <a:srgbClr val="00406F"/>
                </a:solidFill>
                <a:latin typeface="Pristina"/>
                <a:cs typeface="Pristina"/>
              </a:rPr>
              <a:t>during </a:t>
            </a:r>
            <a:r>
              <a:rPr sz="2400" b="0" spc="96" dirty="0">
                <a:solidFill>
                  <a:srgbClr val="00406F"/>
                </a:solidFill>
                <a:latin typeface="Pristina"/>
                <a:cs typeface="Pristina"/>
              </a:rPr>
              <a:t>this past </a:t>
            </a:r>
            <a:r>
              <a:rPr sz="2400" b="0" spc="103" dirty="0">
                <a:solidFill>
                  <a:srgbClr val="00406F"/>
                </a:solidFill>
                <a:latin typeface="Pristina"/>
                <a:cs typeface="Pristina"/>
              </a:rPr>
              <a:t>year.</a:t>
            </a:r>
            <a:r>
              <a:rPr sz="2400" b="0" spc="526" dirty="0">
                <a:solidFill>
                  <a:srgbClr val="00406F"/>
                </a:solidFill>
                <a:latin typeface="Pristina"/>
                <a:cs typeface="Pristina"/>
              </a:rPr>
              <a:t> </a:t>
            </a:r>
            <a:r>
              <a:rPr lang="en-US" sz="2400" b="0" spc="526" dirty="0" smtClean="0">
                <a:solidFill>
                  <a:srgbClr val="00406F"/>
                </a:solidFill>
                <a:latin typeface="Pristina"/>
                <a:cs typeface="Pristina"/>
              </a:rPr>
              <a:t> </a:t>
            </a:r>
            <a:r>
              <a:rPr sz="2400" b="0" spc="109" dirty="0" smtClean="0">
                <a:solidFill>
                  <a:srgbClr val="00406F"/>
                </a:solidFill>
                <a:latin typeface="Pristina"/>
                <a:cs typeface="Pristina"/>
              </a:rPr>
              <a:t>Through </a:t>
            </a:r>
            <a:r>
              <a:rPr sz="2400" b="0" spc="84" dirty="0">
                <a:solidFill>
                  <a:srgbClr val="00406F"/>
                </a:solidFill>
                <a:latin typeface="Pristina"/>
                <a:cs typeface="Pristina"/>
              </a:rPr>
              <a:t>our </a:t>
            </a:r>
            <a:r>
              <a:rPr sz="2400" b="0" spc="109" dirty="0">
                <a:solidFill>
                  <a:srgbClr val="00406F"/>
                </a:solidFill>
                <a:latin typeface="Pristina"/>
                <a:cs typeface="Pristina"/>
              </a:rPr>
              <a:t>prayer  </a:t>
            </a:r>
            <a:r>
              <a:rPr sz="2400" b="0" spc="90" dirty="0">
                <a:solidFill>
                  <a:srgbClr val="00406F"/>
                </a:solidFill>
                <a:latin typeface="Pristina"/>
                <a:cs typeface="Pristina"/>
              </a:rPr>
              <a:t>and </a:t>
            </a:r>
            <a:r>
              <a:rPr sz="2400" b="0" spc="122" dirty="0">
                <a:solidFill>
                  <a:srgbClr val="00406F"/>
                </a:solidFill>
                <a:latin typeface="Pristina"/>
                <a:cs typeface="Pristina"/>
              </a:rPr>
              <a:t>compassionate </a:t>
            </a:r>
            <a:r>
              <a:rPr sz="2400" b="0" spc="116" dirty="0">
                <a:solidFill>
                  <a:srgbClr val="00406F"/>
                </a:solidFill>
                <a:latin typeface="Pristina"/>
                <a:cs typeface="Pristina"/>
              </a:rPr>
              <a:t>presence, </a:t>
            </a:r>
            <a:r>
              <a:rPr sz="2400" b="0" spc="84" dirty="0">
                <a:solidFill>
                  <a:srgbClr val="00406F"/>
                </a:solidFill>
                <a:latin typeface="Pristina"/>
                <a:cs typeface="Pristina"/>
              </a:rPr>
              <a:t>may </a:t>
            </a:r>
            <a:r>
              <a:rPr sz="2400" b="0" spc="103" dirty="0">
                <a:solidFill>
                  <a:srgbClr val="00406F"/>
                </a:solidFill>
                <a:latin typeface="Pristina"/>
                <a:cs typeface="Pristina"/>
              </a:rPr>
              <a:t>those </a:t>
            </a:r>
            <a:r>
              <a:rPr sz="2400" b="0" spc="84" dirty="0">
                <a:solidFill>
                  <a:srgbClr val="00406F"/>
                </a:solidFill>
                <a:latin typeface="Pristina"/>
                <a:cs typeface="Pristina"/>
              </a:rPr>
              <a:t>who </a:t>
            </a:r>
            <a:r>
              <a:rPr sz="2400" b="0" spc="96" dirty="0">
                <a:solidFill>
                  <a:srgbClr val="00406F"/>
                </a:solidFill>
                <a:latin typeface="Pristina"/>
                <a:cs typeface="Pristina"/>
              </a:rPr>
              <a:t>have lost </a:t>
            </a:r>
            <a:r>
              <a:rPr sz="2400" b="0" spc="103" dirty="0">
                <a:solidFill>
                  <a:srgbClr val="00406F"/>
                </a:solidFill>
                <a:latin typeface="Pristina"/>
                <a:cs typeface="Pristina"/>
              </a:rPr>
              <a:t>loved </a:t>
            </a:r>
            <a:r>
              <a:rPr sz="2400" b="0" spc="96" dirty="0">
                <a:solidFill>
                  <a:srgbClr val="00406F"/>
                </a:solidFill>
                <a:latin typeface="Pristina"/>
                <a:cs typeface="Pristina"/>
              </a:rPr>
              <a:t>ones </a:t>
            </a:r>
            <a:r>
              <a:rPr sz="2400" b="0" spc="90" dirty="0">
                <a:solidFill>
                  <a:srgbClr val="00406F"/>
                </a:solidFill>
                <a:latin typeface="Pristina"/>
                <a:cs typeface="Pristina"/>
              </a:rPr>
              <a:t>find  </a:t>
            </a:r>
            <a:r>
              <a:rPr sz="2400" b="0" spc="84" dirty="0">
                <a:solidFill>
                  <a:srgbClr val="00406F"/>
                </a:solidFill>
                <a:latin typeface="Pristina"/>
                <a:cs typeface="Pristina"/>
              </a:rPr>
              <a:t>the </a:t>
            </a:r>
            <a:r>
              <a:rPr sz="2400" b="0" spc="116" dirty="0">
                <a:solidFill>
                  <a:srgbClr val="00406F"/>
                </a:solidFill>
                <a:latin typeface="Pristina"/>
                <a:cs typeface="Pristina"/>
              </a:rPr>
              <a:t>strength </a:t>
            </a:r>
            <a:r>
              <a:rPr sz="2400" b="0" spc="90" dirty="0">
                <a:solidFill>
                  <a:srgbClr val="00406F"/>
                </a:solidFill>
                <a:latin typeface="Pristina"/>
                <a:cs typeface="Pristina"/>
              </a:rPr>
              <a:t>and </a:t>
            </a:r>
            <a:r>
              <a:rPr sz="2400" b="0" spc="122" dirty="0">
                <a:solidFill>
                  <a:srgbClr val="00406F"/>
                </a:solidFill>
                <a:latin typeface="Pristina"/>
                <a:cs typeface="Pristina"/>
              </a:rPr>
              <a:t>understanding </a:t>
            </a:r>
            <a:r>
              <a:rPr sz="2400" b="0" spc="96" dirty="0">
                <a:solidFill>
                  <a:srgbClr val="00406F"/>
                </a:solidFill>
                <a:latin typeface="Pristina"/>
                <a:cs typeface="Pristina"/>
              </a:rPr>
              <a:t>they need </a:t>
            </a:r>
            <a:r>
              <a:rPr sz="2400" b="0" spc="64" dirty="0">
                <a:solidFill>
                  <a:srgbClr val="00406F"/>
                </a:solidFill>
                <a:latin typeface="Pristina"/>
                <a:cs typeface="Pristina"/>
              </a:rPr>
              <a:t>to </a:t>
            </a:r>
            <a:r>
              <a:rPr sz="2400" b="0" spc="96" dirty="0">
                <a:solidFill>
                  <a:srgbClr val="00406F"/>
                </a:solidFill>
                <a:latin typeface="Pristina"/>
                <a:cs typeface="Pristina"/>
              </a:rPr>
              <a:t>cope each</a:t>
            </a:r>
            <a:r>
              <a:rPr sz="2400" b="0" spc="386" dirty="0">
                <a:solidFill>
                  <a:srgbClr val="00406F"/>
                </a:solidFill>
                <a:latin typeface="Pristina"/>
                <a:cs typeface="Pristina"/>
              </a:rPr>
              <a:t> </a:t>
            </a:r>
            <a:r>
              <a:rPr sz="2400" b="0" spc="96" dirty="0">
                <a:solidFill>
                  <a:srgbClr val="00406F"/>
                </a:solidFill>
                <a:latin typeface="Pristina"/>
                <a:cs typeface="Pristina"/>
              </a:rPr>
              <a:t>day.</a:t>
            </a:r>
            <a:endParaRPr sz="2400" dirty="0">
              <a:latin typeface="Pristina"/>
              <a:cs typeface="Pristina"/>
            </a:endParaRPr>
          </a:p>
        </p:txBody>
      </p:sp>
      <p:sp>
        <p:nvSpPr>
          <p:cNvPr id="3" name="object 3"/>
          <p:cNvSpPr txBox="1"/>
          <p:nvPr/>
        </p:nvSpPr>
        <p:spPr>
          <a:xfrm>
            <a:off x="426286" y="4247757"/>
            <a:ext cx="6060349" cy="1942409"/>
          </a:xfrm>
          <a:prstGeom prst="rect">
            <a:avLst/>
          </a:prstGeom>
        </p:spPr>
        <p:txBody>
          <a:bodyPr vert="horz" wrap="square" lIns="0" tIns="15512" rIns="0" bIns="0" rtlCol="0">
            <a:spAutoFit/>
          </a:bodyPr>
          <a:lstStyle/>
          <a:p>
            <a:pPr marL="16328" marR="6531" algn="just">
              <a:lnSpc>
                <a:spcPct val="109300"/>
              </a:lnSpc>
              <a:spcBef>
                <a:spcPts val="122"/>
              </a:spcBef>
            </a:pPr>
            <a:r>
              <a:rPr sz="2400" i="1" spc="90" dirty="0">
                <a:solidFill>
                  <a:srgbClr val="00406F"/>
                </a:solidFill>
                <a:latin typeface="Pristina"/>
                <a:cs typeface="Pristina"/>
              </a:rPr>
              <a:t>May </a:t>
            </a:r>
            <a:r>
              <a:rPr sz="2400" i="1" spc="58" dirty="0">
                <a:solidFill>
                  <a:srgbClr val="00406F"/>
                </a:solidFill>
                <a:latin typeface="Pristina"/>
                <a:cs typeface="Pristina"/>
              </a:rPr>
              <a:t>we be </a:t>
            </a:r>
            <a:r>
              <a:rPr sz="2400" i="1" spc="109" dirty="0">
                <a:solidFill>
                  <a:srgbClr val="00406F"/>
                </a:solidFill>
                <a:latin typeface="Pristina"/>
                <a:cs typeface="Pristina"/>
              </a:rPr>
              <a:t>patient </a:t>
            </a:r>
            <a:r>
              <a:rPr sz="2400" i="1" spc="90" dirty="0">
                <a:solidFill>
                  <a:srgbClr val="00406F"/>
                </a:solidFill>
                <a:latin typeface="Pristina"/>
                <a:cs typeface="Pristina"/>
              </a:rPr>
              <a:t>with </a:t>
            </a:r>
            <a:r>
              <a:rPr sz="2400" i="1" spc="96" dirty="0">
                <a:solidFill>
                  <a:srgbClr val="00406F"/>
                </a:solidFill>
                <a:latin typeface="Pristina"/>
                <a:cs typeface="Pristina"/>
              </a:rPr>
              <a:t>life </a:t>
            </a:r>
            <a:r>
              <a:rPr sz="2400" i="1" spc="90" dirty="0">
                <a:solidFill>
                  <a:srgbClr val="00406F"/>
                </a:solidFill>
                <a:latin typeface="Pristina"/>
                <a:cs typeface="Pristina"/>
              </a:rPr>
              <a:t>and </a:t>
            </a:r>
            <a:r>
              <a:rPr sz="2400" i="1" spc="103" dirty="0">
                <a:solidFill>
                  <a:srgbClr val="00406F"/>
                </a:solidFill>
                <a:latin typeface="Pristina"/>
                <a:cs typeface="Pristina"/>
              </a:rPr>
              <a:t>allow God’s mercy </a:t>
            </a:r>
            <a:r>
              <a:rPr sz="2400" i="1" spc="90" dirty="0">
                <a:solidFill>
                  <a:srgbClr val="00406F"/>
                </a:solidFill>
                <a:latin typeface="Pristina"/>
                <a:cs typeface="Pristina"/>
              </a:rPr>
              <a:t>and </a:t>
            </a:r>
            <a:r>
              <a:rPr sz="2400" i="1" spc="96" dirty="0">
                <a:solidFill>
                  <a:srgbClr val="00406F"/>
                </a:solidFill>
                <a:latin typeface="Pristina"/>
                <a:cs typeface="Pristina"/>
              </a:rPr>
              <a:t>love </a:t>
            </a:r>
            <a:r>
              <a:rPr sz="2400" i="1" spc="71" dirty="0">
                <a:solidFill>
                  <a:srgbClr val="00406F"/>
                </a:solidFill>
                <a:latin typeface="Pristina"/>
                <a:cs typeface="Pristina"/>
              </a:rPr>
              <a:t>to </a:t>
            </a:r>
            <a:r>
              <a:rPr sz="2400" i="1" spc="58" dirty="0">
                <a:solidFill>
                  <a:srgbClr val="00406F"/>
                </a:solidFill>
                <a:latin typeface="Pristina"/>
                <a:cs typeface="Pristina"/>
              </a:rPr>
              <a:t>be  </a:t>
            </a:r>
            <a:r>
              <a:rPr sz="2400" i="1" spc="84" dirty="0">
                <a:solidFill>
                  <a:srgbClr val="00406F"/>
                </a:solidFill>
                <a:latin typeface="Pristina"/>
                <a:cs typeface="Pristina"/>
              </a:rPr>
              <a:t>our </a:t>
            </a:r>
            <a:r>
              <a:rPr sz="2400" i="1" spc="116" dirty="0">
                <a:solidFill>
                  <a:srgbClr val="00406F"/>
                </a:solidFill>
                <a:latin typeface="Pristina"/>
                <a:cs typeface="Pristina"/>
              </a:rPr>
              <a:t>constant strength. </a:t>
            </a:r>
            <a:r>
              <a:rPr sz="2400" i="1" spc="58" dirty="0">
                <a:solidFill>
                  <a:srgbClr val="00406F"/>
                </a:solidFill>
                <a:latin typeface="Pristina"/>
                <a:cs typeface="Pristina"/>
              </a:rPr>
              <a:t>As we </a:t>
            </a:r>
            <a:r>
              <a:rPr sz="2400" i="1" spc="109" dirty="0">
                <a:solidFill>
                  <a:srgbClr val="00406F"/>
                </a:solidFill>
                <a:latin typeface="Pristina"/>
                <a:cs typeface="Pristina"/>
              </a:rPr>
              <a:t>support </a:t>
            </a:r>
            <a:r>
              <a:rPr sz="2400" i="1" spc="84" dirty="0">
                <a:solidFill>
                  <a:srgbClr val="00406F"/>
                </a:solidFill>
                <a:latin typeface="Pristina"/>
                <a:cs typeface="Pristina"/>
              </a:rPr>
              <a:t>one </a:t>
            </a:r>
            <a:r>
              <a:rPr sz="2400" i="1" spc="109" dirty="0">
                <a:solidFill>
                  <a:srgbClr val="00406F"/>
                </a:solidFill>
                <a:latin typeface="Pristina"/>
                <a:cs typeface="Pristina"/>
              </a:rPr>
              <a:t>another </a:t>
            </a:r>
            <a:r>
              <a:rPr sz="2400" i="1" spc="64" dirty="0">
                <a:solidFill>
                  <a:srgbClr val="00406F"/>
                </a:solidFill>
                <a:latin typeface="Pristina"/>
                <a:cs typeface="Pristina"/>
              </a:rPr>
              <a:t>in </a:t>
            </a:r>
            <a:r>
              <a:rPr sz="2400" i="1" spc="84" dirty="0">
                <a:solidFill>
                  <a:srgbClr val="00406F"/>
                </a:solidFill>
                <a:latin typeface="Pristina"/>
                <a:cs typeface="Pristina"/>
              </a:rPr>
              <a:t>our </a:t>
            </a:r>
            <a:r>
              <a:rPr sz="2400" i="1" spc="109" dirty="0">
                <a:solidFill>
                  <a:srgbClr val="00406F"/>
                </a:solidFill>
                <a:latin typeface="Pristina"/>
                <a:cs typeface="Pristina"/>
              </a:rPr>
              <a:t>grief, </a:t>
            </a:r>
            <a:r>
              <a:rPr sz="2400" i="1" spc="58" dirty="0">
                <a:solidFill>
                  <a:srgbClr val="00406F"/>
                </a:solidFill>
                <a:latin typeface="Pristina"/>
                <a:cs typeface="Pristina"/>
              </a:rPr>
              <a:t>we  </a:t>
            </a:r>
            <a:r>
              <a:rPr sz="2400" i="1" spc="96" dirty="0">
                <a:solidFill>
                  <a:srgbClr val="00406F"/>
                </a:solidFill>
                <a:latin typeface="Pristina"/>
                <a:cs typeface="Pristina"/>
              </a:rPr>
              <a:t>pray</a:t>
            </a:r>
            <a:r>
              <a:rPr sz="2400" i="1" spc="257" dirty="0">
                <a:solidFill>
                  <a:srgbClr val="00406F"/>
                </a:solidFill>
                <a:latin typeface="Pristina"/>
                <a:cs typeface="Pristina"/>
              </a:rPr>
              <a:t> </a:t>
            </a:r>
            <a:r>
              <a:rPr sz="2400" i="1" spc="103" dirty="0">
                <a:solidFill>
                  <a:srgbClr val="00406F"/>
                </a:solidFill>
                <a:latin typeface="Pristina"/>
                <a:cs typeface="Pristina"/>
              </a:rPr>
              <a:t>that</a:t>
            </a:r>
            <a:r>
              <a:rPr sz="2400" i="1" spc="270" dirty="0">
                <a:solidFill>
                  <a:srgbClr val="00406F"/>
                </a:solidFill>
                <a:latin typeface="Pristina"/>
                <a:cs typeface="Pristina"/>
              </a:rPr>
              <a:t> </a:t>
            </a:r>
            <a:r>
              <a:rPr sz="2400" i="1" spc="84" dirty="0">
                <a:solidFill>
                  <a:srgbClr val="00406F"/>
                </a:solidFill>
                <a:latin typeface="Pristina"/>
                <a:cs typeface="Pristina"/>
              </a:rPr>
              <a:t>God</a:t>
            </a:r>
            <a:r>
              <a:rPr sz="2400" i="1" spc="257" dirty="0">
                <a:solidFill>
                  <a:srgbClr val="00406F"/>
                </a:solidFill>
                <a:latin typeface="Pristina"/>
                <a:cs typeface="Pristina"/>
              </a:rPr>
              <a:t> </a:t>
            </a:r>
            <a:r>
              <a:rPr sz="2400" i="1" spc="96" dirty="0">
                <a:solidFill>
                  <a:srgbClr val="00406F"/>
                </a:solidFill>
                <a:latin typeface="Pristina"/>
                <a:cs typeface="Pristina"/>
              </a:rPr>
              <a:t>will</a:t>
            </a:r>
            <a:r>
              <a:rPr sz="2400" i="1" spc="270" dirty="0">
                <a:solidFill>
                  <a:srgbClr val="00406F"/>
                </a:solidFill>
                <a:latin typeface="Pristina"/>
                <a:cs typeface="Pristina"/>
              </a:rPr>
              <a:t> </a:t>
            </a:r>
            <a:r>
              <a:rPr sz="2400" i="1" spc="96" dirty="0">
                <a:solidFill>
                  <a:srgbClr val="00406F"/>
                </a:solidFill>
                <a:latin typeface="Pristina"/>
                <a:cs typeface="Pristina"/>
              </a:rPr>
              <a:t>fill</a:t>
            </a:r>
            <a:r>
              <a:rPr sz="2400" i="1" spc="283" dirty="0">
                <a:solidFill>
                  <a:srgbClr val="00406F"/>
                </a:solidFill>
                <a:latin typeface="Pristina"/>
                <a:cs typeface="Pristina"/>
              </a:rPr>
              <a:t> </a:t>
            </a:r>
            <a:r>
              <a:rPr sz="2400" i="1" spc="84" dirty="0">
                <a:solidFill>
                  <a:srgbClr val="00406F"/>
                </a:solidFill>
                <a:latin typeface="Pristina"/>
                <a:cs typeface="Pristina"/>
              </a:rPr>
              <a:t>our</a:t>
            </a:r>
            <a:r>
              <a:rPr sz="2400" i="1" spc="262" dirty="0">
                <a:solidFill>
                  <a:srgbClr val="00406F"/>
                </a:solidFill>
                <a:latin typeface="Pristina"/>
                <a:cs typeface="Pristina"/>
              </a:rPr>
              <a:t> </a:t>
            </a:r>
            <a:r>
              <a:rPr sz="2400" i="1" spc="109" dirty="0">
                <a:solidFill>
                  <a:srgbClr val="00406F"/>
                </a:solidFill>
                <a:latin typeface="Pristina"/>
                <a:cs typeface="Pristina"/>
              </a:rPr>
              <a:t>hearts</a:t>
            </a:r>
            <a:r>
              <a:rPr sz="2400" i="1" spc="283" dirty="0">
                <a:solidFill>
                  <a:srgbClr val="00406F"/>
                </a:solidFill>
                <a:latin typeface="Pristina"/>
                <a:cs typeface="Pristina"/>
              </a:rPr>
              <a:t> </a:t>
            </a:r>
            <a:r>
              <a:rPr sz="2400" i="1" spc="96" dirty="0">
                <a:solidFill>
                  <a:srgbClr val="00406F"/>
                </a:solidFill>
                <a:latin typeface="Pristina"/>
                <a:cs typeface="Pristina"/>
              </a:rPr>
              <a:t>with</a:t>
            </a:r>
            <a:r>
              <a:rPr sz="2400" i="1" spc="276" dirty="0">
                <a:solidFill>
                  <a:srgbClr val="00406F"/>
                </a:solidFill>
                <a:latin typeface="Pristina"/>
                <a:cs typeface="Pristina"/>
              </a:rPr>
              <a:t> </a:t>
            </a:r>
            <a:r>
              <a:rPr sz="2400" i="1" spc="103" dirty="0">
                <a:solidFill>
                  <a:srgbClr val="00406F"/>
                </a:solidFill>
                <a:latin typeface="Pristina"/>
                <a:cs typeface="Pristina"/>
              </a:rPr>
              <a:t>deeper</a:t>
            </a:r>
            <a:r>
              <a:rPr sz="2400" i="1" spc="257" dirty="0">
                <a:solidFill>
                  <a:srgbClr val="00406F"/>
                </a:solidFill>
                <a:latin typeface="Pristina"/>
                <a:cs typeface="Pristina"/>
              </a:rPr>
              <a:t> </a:t>
            </a:r>
            <a:r>
              <a:rPr sz="2400" i="1" spc="109" dirty="0">
                <a:solidFill>
                  <a:srgbClr val="00406F"/>
                </a:solidFill>
                <a:latin typeface="Pristina"/>
                <a:cs typeface="Pristina"/>
              </a:rPr>
              <a:t>faith</a:t>
            </a:r>
            <a:r>
              <a:rPr sz="2400" i="1" spc="262" dirty="0">
                <a:solidFill>
                  <a:srgbClr val="00406F"/>
                </a:solidFill>
                <a:latin typeface="Pristina"/>
                <a:cs typeface="Pristina"/>
              </a:rPr>
              <a:t> </a:t>
            </a:r>
            <a:r>
              <a:rPr sz="2400" i="1" spc="90" dirty="0">
                <a:solidFill>
                  <a:srgbClr val="00406F"/>
                </a:solidFill>
                <a:latin typeface="Pristina"/>
                <a:cs typeface="Pristina"/>
              </a:rPr>
              <a:t>and</a:t>
            </a:r>
            <a:r>
              <a:rPr sz="2400" i="1" spc="244" dirty="0">
                <a:solidFill>
                  <a:srgbClr val="00406F"/>
                </a:solidFill>
                <a:latin typeface="Pristina"/>
                <a:cs typeface="Pristina"/>
              </a:rPr>
              <a:t> </a:t>
            </a:r>
            <a:r>
              <a:rPr sz="2400" i="1" spc="116" dirty="0" smtClean="0">
                <a:solidFill>
                  <a:srgbClr val="00406F"/>
                </a:solidFill>
                <a:latin typeface="Pristina"/>
                <a:cs typeface="Pristina"/>
              </a:rPr>
              <a:t>stronger</a:t>
            </a:r>
            <a:r>
              <a:rPr lang="en-US" sz="2400" dirty="0">
                <a:latin typeface="Pristina"/>
                <a:cs typeface="Pristina"/>
              </a:rPr>
              <a:t> </a:t>
            </a:r>
            <a:r>
              <a:rPr sz="2400" i="1" spc="116" dirty="0" smtClean="0">
                <a:solidFill>
                  <a:srgbClr val="00406F"/>
                </a:solidFill>
                <a:latin typeface="Pristina"/>
                <a:cs typeface="Pristina"/>
              </a:rPr>
              <a:t>empathy</a:t>
            </a:r>
            <a:r>
              <a:rPr sz="2400" i="1" spc="116" dirty="0">
                <a:solidFill>
                  <a:srgbClr val="00406F"/>
                </a:solidFill>
                <a:latin typeface="Pristina"/>
                <a:cs typeface="Pristina"/>
              </a:rPr>
              <a:t>.</a:t>
            </a:r>
            <a:endParaRPr sz="2400" dirty="0">
              <a:latin typeface="Pristina"/>
              <a:cs typeface="Pristina"/>
            </a:endParaRPr>
          </a:p>
          <a:p>
            <a:pPr>
              <a:spcBef>
                <a:spcPts val="45"/>
              </a:spcBef>
            </a:pPr>
            <a:endParaRPr sz="2057" dirty="0">
              <a:latin typeface="Times New Roman"/>
              <a:cs typeface="Times New Roman"/>
            </a:endParaRPr>
          </a:p>
        </p:txBody>
      </p:sp>
      <p:sp>
        <p:nvSpPr>
          <p:cNvPr id="4" name="object 4"/>
          <p:cNvSpPr/>
          <p:nvPr/>
        </p:nvSpPr>
        <p:spPr>
          <a:xfrm>
            <a:off x="2372868" y="7049587"/>
            <a:ext cx="2502843" cy="2138063"/>
          </a:xfrm>
          <a:prstGeom prst="rect">
            <a:avLst/>
          </a:prstGeom>
          <a:blipFill>
            <a:blip r:embed="rId2" cstate="print"/>
            <a:stretch>
              <a:fillRect/>
            </a:stretch>
          </a:blipFill>
        </p:spPr>
        <p:txBody>
          <a:bodyPr wrap="square" lIns="0" tIns="0" rIns="0" bIns="0" rtlCol="0"/>
          <a:lstStyle/>
          <a:p>
            <a:endParaRPr sz="3009"/>
          </a:p>
        </p:txBody>
      </p:sp>
      <p:sp>
        <p:nvSpPr>
          <p:cNvPr id="5" name="object 5"/>
          <p:cNvSpPr/>
          <p:nvPr/>
        </p:nvSpPr>
        <p:spPr>
          <a:xfrm>
            <a:off x="2372868" y="7049425"/>
            <a:ext cx="2503170" cy="2138225"/>
          </a:xfrm>
          <a:custGeom>
            <a:avLst/>
            <a:gdLst/>
            <a:ahLst/>
            <a:cxnLst/>
            <a:rect l="l" t="t" r="r" b="b"/>
            <a:pathLst>
              <a:path w="1946910" h="1663064">
                <a:moveTo>
                  <a:pt x="0" y="1662938"/>
                </a:moveTo>
                <a:lnTo>
                  <a:pt x="1946656" y="1662938"/>
                </a:lnTo>
                <a:lnTo>
                  <a:pt x="1946656" y="0"/>
                </a:lnTo>
                <a:lnTo>
                  <a:pt x="0" y="0"/>
                </a:lnTo>
                <a:lnTo>
                  <a:pt x="0" y="1662938"/>
                </a:lnTo>
                <a:close/>
              </a:path>
            </a:pathLst>
          </a:custGeom>
          <a:ln w="19049">
            <a:solidFill>
              <a:srgbClr val="FFC000"/>
            </a:solidFill>
          </a:ln>
        </p:spPr>
        <p:txBody>
          <a:bodyPr wrap="square" lIns="0" tIns="0" rIns="0" bIns="0" rtlCol="0"/>
          <a:lstStyle/>
          <a:p>
            <a:endParaRPr sz="3009"/>
          </a:p>
        </p:txBody>
      </p:sp>
      <p:sp>
        <p:nvSpPr>
          <p:cNvPr id="6" name="object 6"/>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3</a:t>
            </a:fld>
            <a:endParaRPr dirty="0"/>
          </a:p>
        </p:txBody>
      </p:sp>
      <p:sp>
        <p:nvSpPr>
          <p:cNvPr id="7" name="Rectangle 6"/>
          <p:cNvSpPr/>
          <p:nvPr/>
        </p:nvSpPr>
        <p:spPr>
          <a:xfrm>
            <a:off x="1909789" y="6356847"/>
            <a:ext cx="3429000" cy="461665"/>
          </a:xfrm>
          <a:prstGeom prst="rect">
            <a:avLst/>
          </a:prstGeom>
        </p:spPr>
        <p:txBody>
          <a:bodyPr>
            <a:spAutoFit/>
          </a:bodyPr>
          <a:lstStyle/>
          <a:p>
            <a:pPr marL="534988"/>
            <a:r>
              <a:rPr lang="en-IE" sz="2400" i="1" spc="116" dirty="0" smtClean="0">
                <a:solidFill>
                  <a:schemeClr val="accent6">
                    <a:lumMod val="50000"/>
                  </a:schemeClr>
                </a:solidFill>
                <a:latin typeface="Pristina"/>
                <a:cs typeface="Pristina"/>
              </a:rPr>
              <a:t>Lighting </a:t>
            </a:r>
            <a:r>
              <a:rPr lang="en-IE" sz="2400" i="1" spc="64" dirty="0" smtClean="0">
                <a:solidFill>
                  <a:schemeClr val="accent6">
                    <a:lumMod val="50000"/>
                  </a:schemeClr>
                </a:solidFill>
                <a:latin typeface="Pristina"/>
                <a:cs typeface="Pristina"/>
              </a:rPr>
              <a:t>of</a:t>
            </a:r>
            <a:r>
              <a:rPr lang="en-IE" sz="2400" i="1" spc="-39" dirty="0" smtClean="0">
                <a:solidFill>
                  <a:schemeClr val="accent6">
                    <a:lumMod val="50000"/>
                  </a:schemeClr>
                </a:solidFill>
                <a:latin typeface="Pristina"/>
                <a:cs typeface="Pristina"/>
              </a:rPr>
              <a:t> </a:t>
            </a:r>
            <a:r>
              <a:rPr lang="en-IE" sz="2400" i="1" spc="109" dirty="0" smtClean="0">
                <a:solidFill>
                  <a:schemeClr val="accent6">
                    <a:lumMod val="50000"/>
                  </a:schemeClr>
                </a:solidFill>
                <a:latin typeface="Pristina"/>
                <a:cs typeface="Pristina"/>
              </a:rPr>
              <a:t>candle</a:t>
            </a:r>
            <a:endParaRPr lang="en-IE" sz="2400" dirty="0">
              <a:solidFill>
                <a:schemeClr val="accent6">
                  <a:lumMod val="50000"/>
                </a:schemeClr>
              </a:solidFill>
              <a:latin typeface="Pristina"/>
              <a:cs typeface="Pristina"/>
            </a:endParaRPr>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4835982" y="4724400"/>
            <a:ext cx="1695285" cy="1323160"/>
          </a:xfrm>
          <a:prstGeom prst="rect">
            <a:avLst/>
          </a:prstGeom>
          <a:blipFill>
            <a:blip r:embed="rId2" cstate="print"/>
            <a:stretch>
              <a:fillRect/>
            </a:stretch>
          </a:blipFill>
        </p:spPr>
        <p:txBody>
          <a:bodyPr wrap="square" lIns="0" tIns="0" rIns="0" bIns="0" rtlCol="0"/>
          <a:lstStyle/>
          <a:p>
            <a:endParaRPr sz="3009"/>
          </a:p>
        </p:txBody>
      </p:sp>
      <p:sp>
        <p:nvSpPr>
          <p:cNvPr id="2" name="object 2"/>
          <p:cNvSpPr txBox="1"/>
          <p:nvPr/>
        </p:nvSpPr>
        <p:spPr>
          <a:xfrm>
            <a:off x="489289" y="4419600"/>
            <a:ext cx="6041978" cy="3566233"/>
          </a:xfrm>
          <a:prstGeom prst="rect">
            <a:avLst/>
          </a:prstGeom>
        </p:spPr>
        <p:txBody>
          <a:bodyPr vert="horz" wrap="square" lIns="0" tIns="17145" rIns="0" bIns="0" rtlCol="0">
            <a:spAutoFit/>
          </a:bodyPr>
          <a:lstStyle/>
          <a:p>
            <a:pPr marL="958476" algn="ctr">
              <a:spcBef>
                <a:spcPts val="135"/>
              </a:spcBef>
            </a:pPr>
            <a:r>
              <a:rPr sz="1800" i="1" spc="90" dirty="0">
                <a:solidFill>
                  <a:srgbClr val="005E2B"/>
                </a:solidFill>
                <a:latin typeface="Pristina"/>
                <a:cs typeface="Pristina"/>
              </a:rPr>
              <a:t>(CD </a:t>
            </a:r>
            <a:r>
              <a:rPr sz="1800" i="1" spc="109" dirty="0">
                <a:solidFill>
                  <a:srgbClr val="005E2B"/>
                </a:solidFill>
                <a:latin typeface="Pristina"/>
                <a:cs typeface="Pristina"/>
              </a:rPr>
              <a:t>Return </a:t>
            </a:r>
            <a:r>
              <a:rPr sz="1800" i="1" spc="96" dirty="0">
                <a:solidFill>
                  <a:srgbClr val="005E2B"/>
                </a:solidFill>
                <a:latin typeface="Pristina"/>
                <a:cs typeface="Pristina"/>
              </a:rPr>
              <a:t>Home </a:t>
            </a:r>
            <a:r>
              <a:rPr sz="1800" i="1" spc="58" dirty="0">
                <a:solidFill>
                  <a:srgbClr val="005E2B"/>
                </a:solidFill>
                <a:latin typeface="Pristina"/>
                <a:cs typeface="Pristina"/>
              </a:rPr>
              <a:t>by </a:t>
            </a:r>
            <a:r>
              <a:rPr sz="1800" i="1" spc="90" dirty="0">
                <a:solidFill>
                  <a:srgbClr val="005E2B"/>
                </a:solidFill>
                <a:latin typeface="Pristina"/>
                <a:cs typeface="Pristina"/>
              </a:rPr>
              <a:t>Jan</a:t>
            </a:r>
            <a:r>
              <a:rPr sz="1800" i="1" spc="161" dirty="0">
                <a:solidFill>
                  <a:srgbClr val="005E2B"/>
                </a:solidFill>
                <a:latin typeface="Pristina"/>
                <a:cs typeface="Pristina"/>
              </a:rPr>
              <a:t> </a:t>
            </a:r>
            <a:r>
              <a:rPr sz="1800" i="1" spc="116" dirty="0">
                <a:solidFill>
                  <a:srgbClr val="005E2B"/>
                </a:solidFill>
                <a:latin typeface="Pristina"/>
                <a:cs typeface="Pristina"/>
              </a:rPr>
              <a:t>Novotka)</a:t>
            </a:r>
            <a:endParaRPr sz="1800" dirty="0">
              <a:latin typeface="Pristina"/>
              <a:cs typeface="Pristina"/>
            </a:endParaRPr>
          </a:p>
          <a:p>
            <a:pPr marL="16328">
              <a:spcBef>
                <a:spcPts val="1948"/>
              </a:spcBef>
            </a:pPr>
            <a:r>
              <a:rPr sz="1400" dirty="0">
                <a:solidFill>
                  <a:srgbClr val="005E2B"/>
                </a:solidFill>
                <a:latin typeface="Segoe Print"/>
                <a:cs typeface="Segoe Print"/>
              </a:rPr>
              <a:t>(</a:t>
            </a:r>
            <a:r>
              <a:rPr sz="1400" spc="-289" dirty="0">
                <a:solidFill>
                  <a:srgbClr val="005E2B"/>
                </a:solidFill>
                <a:latin typeface="Segoe Print"/>
                <a:cs typeface="Segoe Print"/>
              </a:rPr>
              <a:t> </a:t>
            </a:r>
            <a:r>
              <a:rPr sz="1400" dirty="0">
                <a:solidFill>
                  <a:srgbClr val="005E2B"/>
                </a:solidFill>
                <a:latin typeface="Segoe Print"/>
                <a:cs typeface="Segoe Print"/>
              </a:rPr>
              <a:t>T</a:t>
            </a:r>
            <a:r>
              <a:rPr sz="1400" spc="-289" dirty="0">
                <a:solidFill>
                  <a:srgbClr val="005E2B"/>
                </a:solidFill>
                <a:latin typeface="Segoe Print"/>
                <a:cs typeface="Segoe Print"/>
              </a:rPr>
              <a:t> </a:t>
            </a:r>
            <a:r>
              <a:rPr sz="1400" dirty="0">
                <a:solidFill>
                  <a:srgbClr val="005E2B"/>
                </a:solidFill>
                <a:latin typeface="Segoe Print"/>
                <a:cs typeface="Segoe Print"/>
              </a:rPr>
              <a:t>o</a:t>
            </a:r>
            <a:r>
              <a:rPr sz="1400" spc="373"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83" dirty="0">
                <a:solidFill>
                  <a:srgbClr val="005E2B"/>
                </a:solidFill>
                <a:latin typeface="Segoe Print"/>
                <a:cs typeface="Segoe Print"/>
              </a:rPr>
              <a:t> </a:t>
            </a:r>
            <a:r>
              <a:rPr sz="1400" dirty="0">
                <a:solidFill>
                  <a:srgbClr val="005E2B"/>
                </a:solidFill>
                <a:latin typeface="Segoe Print"/>
                <a:cs typeface="Segoe Print"/>
              </a:rPr>
              <a:t>s</a:t>
            </a:r>
            <a:r>
              <a:rPr sz="1400" spc="-276"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e</a:t>
            </a:r>
            <a:r>
              <a:rPr sz="1400" spc="-283" dirty="0">
                <a:solidFill>
                  <a:srgbClr val="005E2B"/>
                </a:solidFill>
                <a:latin typeface="Segoe Print"/>
                <a:cs typeface="Segoe Print"/>
              </a:rPr>
              <a:t> </a:t>
            </a:r>
            <a:r>
              <a:rPr sz="1400" dirty="0">
                <a:solidFill>
                  <a:srgbClr val="005E2B"/>
                </a:solidFill>
                <a:latin typeface="Segoe Print"/>
                <a:cs typeface="Segoe Print"/>
              </a:rPr>
              <a:t>n</a:t>
            </a:r>
            <a:r>
              <a:rPr sz="1400" spc="360"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o</a:t>
            </a:r>
            <a:r>
              <a:rPr sz="1400" spc="360"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h</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s</a:t>
            </a:r>
            <a:r>
              <a:rPr sz="1400" spc="366" dirty="0">
                <a:solidFill>
                  <a:srgbClr val="005E2B"/>
                </a:solidFill>
                <a:latin typeface="Segoe Print"/>
                <a:cs typeface="Segoe Print"/>
              </a:rPr>
              <a:t> </a:t>
            </a:r>
            <a:r>
              <a:rPr sz="1400" dirty="0">
                <a:solidFill>
                  <a:srgbClr val="005E2B"/>
                </a:solidFill>
                <a:latin typeface="Segoe Print"/>
                <a:cs typeface="Segoe Print"/>
              </a:rPr>
              <a:t>h</a:t>
            </a:r>
            <a:r>
              <a:rPr sz="1400" spc="-283" dirty="0">
                <a:solidFill>
                  <a:srgbClr val="005E2B"/>
                </a:solidFill>
                <a:latin typeface="Segoe Print"/>
                <a:cs typeface="Segoe Print"/>
              </a:rPr>
              <a:t> </a:t>
            </a:r>
            <a:r>
              <a:rPr sz="1400" dirty="0">
                <a:solidFill>
                  <a:srgbClr val="005E2B"/>
                </a:solidFill>
                <a:latin typeface="Segoe Print"/>
                <a:cs typeface="Segoe Print"/>
              </a:rPr>
              <a:t>y</a:t>
            </a:r>
            <a:r>
              <a:rPr sz="1400" spc="-270" dirty="0">
                <a:solidFill>
                  <a:srgbClr val="005E2B"/>
                </a:solidFill>
                <a:latin typeface="Segoe Print"/>
                <a:cs typeface="Segoe Print"/>
              </a:rPr>
              <a:t> </a:t>
            </a:r>
            <a:r>
              <a:rPr sz="1400" dirty="0">
                <a:solidFill>
                  <a:srgbClr val="005E2B"/>
                </a:solidFill>
                <a:latin typeface="Segoe Print"/>
                <a:cs typeface="Segoe Print"/>
              </a:rPr>
              <a:t>m</a:t>
            </a:r>
            <a:r>
              <a:rPr sz="1400" spc="-289" dirty="0">
                <a:solidFill>
                  <a:srgbClr val="005E2B"/>
                </a:solidFill>
                <a:latin typeface="Segoe Print"/>
                <a:cs typeface="Segoe Print"/>
              </a:rPr>
              <a:t> </a:t>
            </a:r>
            <a:r>
              <a:rPr sz="1400" dirty="0">
                <a:solidFill>
                  <a:srgbClr val="005E2B"/>
                </a:solidFill>
                <a:latin typeface="Segoe Print"/>
                <a:cs typeface="Segoe Print"/>
              </a:rPr>
              <a:t>n</a:t>
            </a:r>
            <a:r>
              <a:rPr sz="1400" spc="-276" dirty="0">
                <a:solidFill>
                  <a:srgbClr val="005E2B"/>
                </a:solidFill>
                <a:latin typeface="Segoe Print"/>
                <a:cs typeface="Segoe Print"/>
              </a:rPr>
              <a:t> </a:t>
            </a:r>
            <a:r>
              <a:rPr sz="1400" dirty="0">
                <a:solidFill>
                  <a:srgbClr val="005E2B"/>
                </a:solidFill>
                <a:latin typeface="Segoe Print"/>
                <a:cs typeface="Segoe Print"/>
              </a:rPr>
              <a:t>:</a:t>
            </a:r>
            <a:endParaRPr sz="1400" dirty="0">
              <a:latin typeface="Segoe Print"/>
              <a:cs typeface="Segoe Print"/>
            </a:endParaRPr>
          </a:p>
          <a:p>
            <a:pPr marL="16328">
              <a:spcBef>
                <a:spcPts val="669"/>
              </a:spcBef>
            </a:pPr>
            <a:r>
              <a:rPr sz="1400" dirty="0">
                <a:solidFill>
                  <a:srgbClr val="005E2B"/>
                </a:solidFill>
                <a:latin typeface="Segoe Print"/>
                <a:cs typeface="Segoe Print"/>
              </a:rPr>
              <a:t>G</a:t>
            </a:r>
            <a:r>
              <a:rPr sz="1400" spc="-289" dirty="0">
                <a:solidFill>
                  <a:srgbClr val="005E2B"/>
                </a:solidFill>
                <a:latin typeface="Segoe Print"/>
                <a:cs typeface="Segoe Print"/>
              </a:rPr>
              <a:t> </a:t>
            </a:r>
            <a:r>
              <a:rPr sz="1400" dirty="0">
                <a:solidFill>
                  <a:srgbClr val="005E2B"/>
                </a:solidFill>
                <a:latin typeface="Segoe Print"/>
                <a:cs typeface="Segoe Print"/>
              </a:rPr>
              <a:t>o</a:t>
            </a:r>
            <a:r>
              <a:rPr sz="1400" spc="360"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o</a:t>
            </a:r>
            <a:r>
              <a:rPr sz="1400" spc="354" dirty="0">
                <a:solidFill>
                  <a:srgbClr val="005E2B"/>
                </a:solidFill>
                <a:latin typeface="Segoe Print"/>
                <a:cs typeface="Segoe Print"/>
              </a:rPr>
              <a:t> </a:t>
            </a:r>
            <a:r>
              <a:rPr sz="1400" dirty="0">
                <a:solidFill>
                  <a:srgbClr val="005E2B"/>
                </a:solidFill>
                <a:latin typeface="Segoe Print"/>
                <a:cs typeface="Segoe Print"/>
              </a:rPr>
              <a:t>g</a:t>
            </a:r>
            <a:r>
              <a:rPr sz="1400" spc="-270" dirty="0">
                <a:solidFill>
                  <a:srgbClr val="005E2B"/>
                </a:solidFill>
                <a:latin typeface="Segoe Print"/>
                <a:cs typeface="Segoe Print"/>
              </a:rPr>
              <a:t> </a:t>
            </a:r>
            <a:r>
              <a:rPr sz="1400" dirty="0">
                <a:solidFill>
                  <a:srgbClr val="005E2B"/>
                </a:solidFill>
                <a:latin typeface="Segoe Print"/>
                <a:cs typeface="Segoe Print"/>
              </a:rPr>
              <a:t>o</a:t>
            </a:r>
            <a:r>
              <a:rPr sz="1400" spc="-289" dirty="0">
                <a:solidFill>
                  <a:srgbClr val="005E2B"/>
                </a:solidFill>
                <a:latin typeface="Segoe Print"/>
                <a:cs typeface="Segoe Print"/>
              </a:rPr>
              <a:t> </a:t>
            </a:r>
            <a:r>
              <a:rPr sz="1400" dirty="0">
                <a:solidFill>
                  <a:srgbClr val="005E2B"/>
                </a:solidFill>
                <a:latin typeface="Segoe Print"/>
                <a:cs typeface="Segoe Print"/>
              </a:rPr>
              <a:t>o</a:t>
            </a:r>
            <a:r>
              <a:rPr sz="1400" spc="-289" dirty="0">
                <a:solidFill>
                  <a:srgbClr val="005E2B"/>
                </a:solidFill>
                <a:latin typeface="Segoe Print"/>
                <a:cs typeface="Segoe Print"/>
              </a:rPr>
              <a:t> </a:t>
            </a:r>
            <a:r>
              <a:rPr sz="1400" dirty="0">
                <a:solidFill>
                  <a:srgbClr val="005E2B"/>
                </a:solidFill>
                <a:latin typeface="Segoe Print"/>
                <a:cs typeface="Segoe Print"/>
              </a:rPr>
              <a:t>g</a:t>
            </a:r>
            <a:r>
              <a:rPr sz="1400" spc="-270"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e</a:t>
            </a:r>
            <a:r>
              <a:rPr sz="1400" spc="-283" dirty="0">
                <a:solidFill>
                  <a:srgbClr val="005E2B"/>
                </a:solidFill>
                <a:latin typeface="Segoe Print"/>
                <a:cs typeface="Segoe Print"/>
              </a:rPr>
              <a:t> </a:t>
            </a:r>
            <a:r>
              <a:rPr sz="1400" dirty="0">
                <a:solidFill>
                  <a:srgbClr val="005E2B"/>
                </a:solidFill>
                <a:latin typeface="Segoe Print"/>
                <a:cs typeface="Segoe Print"/>
              </a:rPr>
              <a:t>,</a:t>
            </a:r>
            <a:endParaRPr sz="1400" dirty="0">
              <a:latin typeface="Segoe Print"/>
              <a:cs typeface="Segoe Print"/>
            </a:endParaRPr>
          </a:p>
          <a:p>
            <a:pPr marL="16328">
              <a:spcBef>
                <a:spcPts val="649"/>
              </a:spcBef>
            </a:pPr>
            <a:r>
              <a:rPr sz="1400" dirty="0">
                <a:solidFill>
                  <a:srgbClr val="005E2B"/>
                </a:solidFill>
                <a:latin typeface="Segoe Print"/>
                <a:cs typeface="Segoe Print"/>
              </a:rPr>
              <a:t>T</a:t>
            </a:r>
            <a:r>
              <a:rPr sz="1400" spc="-294" dirty="0">
                <a:solidFill>
                  <a:srgbClr val="005E2B"/>
                </a:solidFill>
                <a:latin typeface="Segoe Print"/>
                <a:cs typeface="Segoe Print"/>
              </a:rPr>
              <a:t> </a:t>
            </a:r>
            <a:r>
              <a:rPr sz="1400" dirty="0">
                <a:solidFill>
                  <a:srgbClr val="005E2B"/>
                </a:solidFill>
                <a:latin typeface="Segoe Print"/>
                <a:cs typeface="Segoe Print"/>
              </a:rPr>
              <a:t>y</a:t>
            </a:r>
            <a:r>
              <a:rPr sz="1400" spc="-289" dirty="0">
                <a:solidFill>
                  <a:srgbClr val="005E2B"/>
                </a:solidFill>
                <a:latin typeface="Segoe Print"/>
                <a:cs typeface="Segoe Print"/>
              </a:rPr>
              <a:t> </a:t>
            </a:r>
            <a:r>
              <a:rPr sz="1400" dirty="0">
                <a:solidFill>
                  <a:srgbClr val="005E2B"/>
                </a:solidFill>
                <a:latin typeface="Segoe Print"/>
                <a:cs typeface="Segoe Print"/>
              </a:rPr>
              <a:t>p</a:t>
            </a:r>
            <a:r>
              <a:rPr sz="1400" spc="-289" dirty="0">
                <a:solidFill>
                  <a:srgbClr val="005E2B"/>
                </a:solidFill>
                <a:latin typeface="Segoe Print"/>
                <a:cs typeface="Segoe Print"/>
              </a:rPr>
              <a:t> </a:t>
            </a:r>
            <a:r>
              <a:rPr sz="1400" dirty="0">
                <a:solidFill>
                  <a:srgbClr val="005E2B"/>
                </a:solidFill>
                <a:latin typeface="Segoe Print"/>
                <a:cs typeface="Segoe Print"/>
              </a:rPr>
              <a:t>e</a:t>
            </a:r>
            <a:r>
              <a:rPr sz="1400"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62"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s</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m</a:t>
            </a:r>
            <a:r>
              <a:rPr sz="1400" b="1" u="sng" spc="-251"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b</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y</a:t>
            </a:r>
            <a:r>
              <a:rPr sz="1400" b="1" u="sng" spc="354"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J</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v</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k</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51" dirty="0">
                <a:solidFill>
                  <a:srgbClr val="005E2B"/>
                </a:solidFill>
                <a:uFill>
                  <a:solidFill>
                    <a:srgbClr val="005E2B"/>
                  </a:solidFill>
                </a:uFill>
                <a:latin typeface="Segoe Print"/>
                <a:cs typeface="Segoe Print"/>
              </a:rPr>
              <a:t> </a:t>
            </a:r>
            <a:endParaRPr sz="1400" dirty="0">
              <a:latin typeface="Segoe Print"/>
              <a:cs typeface="Segoe Print"/>
            </a:endParaRPr>
          </a:p>
          <a:p>
            <a:pPr marL="16328">
              <a:spcBef>
                <a:spcPts val="649"/>
              </a:spcBef>
            </a:pPr>
            <a:r>
              <a:rPr sz="1400" dirty="0">
                <a:solidFill>
                  <a:srgbClr val="005E2B"/>
                </a:solidFill>
                <a:latin typeface="Segoe Print"/>
                <a:cs typeface="Segoe Print"/>
              </a:rPr>
              <a:t>F</a:t>
            </a:r>
            <a:r>
              <a:rPr sz="1400" spc="-294"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n</a:t>
            </a:r>
            <a:r>
              <a:rPr sz="1400" spc="-276" dirty="0">
                <a:solidFill>
                  <a:srgbClr val="005E2B"/>
                </a:solidFill>
                <a:latin typeface="Segoe Print"/>
                <a:cs typeface="Segoe Print"/>
              </a:rPr>
              <a:t> </a:t>
            </a:r>
            <a:r>
              <a:rPr sz="1400" dirty="0">
                <a:solidFill>
                  <a:srgbClr val="005E2B"/>
                </a:solidFill>
                <a:latin typeface="Segoe Print"/>
                <a:cs typeface="Segoe Print"/>
              </a:rPr>
              <a:t>d</a:t>
            </a:r>
            <a:r>
              <a:rPr sz="1400" spc="366"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h</a:t>
            </a:r>
            <a:r>
              <a:rPr sz="1400" spc="-283" dirty="0">
                <a:solidFill>
                  <a:srgbClr val="005E2B"/>
                </a:solidFill>
                <a:latin typeface="Segoe Print"/>
                <a:cs typeface="Segoe Print"/>
              </a:rPr>
              <a:t> </a:t>
            </a:r>
            <a:r>
              <a:rPr sz="1400" dirty="0">
                <a:solidFill>
                  <a:srgbClr val="005E2B"/>
                </a:solidFill>
                <a:latin typeface="Segoe Print"/>
                <a:cs typeface="Segoe Print"/>
              </a:rPr>
              <a:t>e</a:t>
            </a:r>
            <a:r>
              <a:rPr sz="1400" spc="360" dirty="0">
                <a:solidFill>
                  <a:srgbClr val="005E2B"/>
                </a:solidFill>
                <a:latin typeface="Segoe Print"/>
                <a:cs typeface="Segoe Print"/>
              </a:rPr>
              <a:t> </a:t>
            </a:r>
            <a:r>
              <a:rPr sz="1400" dirty="0">
                <a:solidFill>
                  <a:srgbClr val="005E2B"/>
                </a:solidFill>
                <a:latin typeface="Segoe Print"/>
                <a:cs typeface="Segoe Print"/>
              </a:rPr>
              <a:t>C</a:t>
            </a:r>
            <a:r>
              <a:rPr sz="1400" spc="-289" dirty="0">
                <a:solidFill>
                  <a:srgbClr val="005E2B"/>
                </a:solidFill>
                <a:latin typeface="Segoe Print"/>
                <a:cs typeface="Segoe Print"/>
              </a:rPr>
              <a:t> </a:t>
            </a:r>
            <a:r>
              <a:rPr sz="1400" dirty="0">
                <a:solidFill>
                  <a:srgbClr val="005E2B"/>
                </a:solidFill>
                <a:latin typeface="Segoe Print"/>
                <a:cs typeface="Segoe Print"/>
              </a:rPr>
              <a:t>D</a:t>
            </a:r>
            <a:r>
              <a:rPr sz="1400" spc="366" dirty="0">
                <a:solidFill>
                  <a:srgbClr val="005E2B"/>
                </a:solidFill>
                <a:latin typeface="Segoe Print"/>
                <a:cs typeface="Segoe Print"/>
              </a:rPr>
              <a:t> </a:t>
            </a:r>
            <a:r>
              <a:rPr sz="1400" dirty="0">
                <a:solidFill>
                  <a:srgbClr val="005E2B"/>
                </a:solidFill>
                <a:latin typeface="Segoe Print"/>
                <a:cs typeface="Segoe Print"/>
              </a:rPr>
              <a:t>c</a:t>
            </a:r>
            <a:r>
              <a:rPr sz="1400" spc="-283" dirty="0">
                <a:solidFill>
                  <a:srgbClr val="005E2B"/>
                </a:solidFill>
                <a:latin typeface="Segoe Print"/>
                <a:cs typeface="Segoe Print"/>
              </a:rPr>
              <a:t> </a:t>
            </a:r>
            <a:r>
              <a:rPr sz="1400" dirty="0">
                <a:solidFill>
                  <a:srgbClr val="005E2B"/>
                </a:solidFill>
                <a:latin typeface="Segoe Print"/>
                <a:cs typeface="Segoe Print"/>
              </a:rPr>
              <a:t>o</a:t>
            </a:r>
            <a:r>
              <a:rPr sz="1400" spc="-294" dirty="0">
                <a:solidFill>
                  <a:srgbClr val="005E2B"/>
                </a:solidFill>
                <a:latin typeface="Segoe Print"/>
                <a:cs typeface="Segoe Print"/>
              </a:rPr>
              <a:t> </a:t>
            </a:r>
            <a:r>
              <a:rPr sz="1400" dirty="0">
                <a:solidFill>
                  <a:srgbClr val="005E2B"/>
                </a:solidFill>
                <a:latin typeface="Segoe Print"/>
                <a:cs typeface="Segoe Print"/>
              </a:rPr>
              <a:t>v</a:t>
            </a:r>
            <a:r>
              <a:rPr sz="1400" spc="-283" dirty="0">
                <a:solidFill>
                  <a:srgbClr val="005E2B"/>
                </a:solidFill>
                <a:latin typeface="Segoe Print"/>
                <a:cs typeface="Segoe Print"/>
              </a:rPr>
              <a:t> </a:t>
            </a:r>
            <a:r>
              <a:rPr sz="1400" dirty="0">
                <a:solidFill>
                  <a:srgbClr val="005E2B"/>
                </a:solidFill>
                <a:latin typeface="Segoe Print"/>
                <a:cs typeface="Segoe Print"/>
              </a:rPr>
              <a:t>e</a:t>
            </a:r>
            <a:r>
              <a:rPr sz="1400" spc="-283" dirty="0">
                <a:solidFill>
                  <a:srgbClr val="005E2B"/>
                </a:solidFill>
                <a:latin typeface="Segoe Print"/>
                <a:cs typeface="Segoe Print"/>
              </a:rPr>
              <a:t> </a:t>
            </a:r>
            <a:r>
              <a:rPr sz="1400" dirty="0">
                <a:solidFill>
                  <a:srgbClr val="005E2B"/>
                </a:solidFill>
                <a:latin typeface="Segoe Print"/>
                <a:cs typeface="Segoe Print"/>
              </a:rPr>
              <a:t>r</a:t>
            </a:r>
            <a:r>
              <a:rPr sz="1400" spc="354" dirty="0">
                <a:solidFill>
                  <a:srgbClr val="005E2B"/>
                </a:solidFill>
                <a:latin typeface="Segoe Print"/>
                <a:cs typeface="Segoe Print"/>
              </a:rPr>
              <a:t> </a:t>
            </a:r>
            <a:r>
              <a:rPr sz="1400" dirty="0">
                <a:solidFill>
                  <a:srgbClr val="005E2B"/>
                </a:solidFill>
                <a:latin typeface="Segoe Print"/>
                <a:cs typeface="Segoe Print"/>
              </a:rPr>
              <a:t>e</a:t>
            </a:r>
            <a:r>
              <a:rPr sz="1400" spc="-270" dirty="0">
                <a:solidFill>
                  <a:srgbClr val="005E2B"/>
                </a:solidFill>
                <a:latin typeface="Segoe Print"/>
                <a:cs typeface="Segoe Print"/>
              </a:rPr>
              <a:t> </a:t>
            </a:r>
            <a:r>
              <a:rPr sz="1400" dirty="0">
                <a:solidFill>
                  <a:srgbClr val="005E2B"/>
                </a:solidFill>
                <a:latin typeface="Segoe Print"/>
                <a:cs typeface="Segoe Print"/>
              </a:rPr>
              <a:t>n</a:t>
            </a:r>
            <a:r>
              <a:rPr sz="1400" spc="-276" dirty="0">
                <a:solidFill>
                  <a:srgbClr val="005E2B"/>
                </a:solidFill>
                <a:latin typeface="Segoe Print"/>
                <a:cs typeface="Segoe Print"/>
              </a:rPr>
              <a:t> </a:t>
            </a:r>
            <a:r>
              <a:rPr sz="1400" dirty="0">
                <a:solidFill>
                  <a:srgbClr val="005E2B"/>
                </a:solidFill>
                <a:latin typeface="Segoe Print"/>
                <a:cs typeface="Segoe Print"/>
              </a:rPr>
              <a:t>t</a:t>
            </a:r>
            <a:r>
              <a:rPr sz="1400" spc="-283"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t</a:t>
            </a:r>
            <a:r>
              <a:rPr sz="1400" spc="-289"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e</a:t>
            </a:r>
            <a:r>
              <a:rPr sz="1400" spc="-283" dirty="0">
                <a:solidFill>
                  <a:srgbClr val="005E2B"/>
                </a:solidFill>
                <a:latin typeface="Segoe Print"/>
                <a:cs typeface="Segoe Print"/>
              </a:rPr>
              <a:t> </a:t>
            </a:r>
            <a:r>
              <a:rPr sz="1400" dirty="0">
                <a:solidFill>
                  <a:srgbClr val="005E2B"/>
                </a:solidFill>
                <a:latin typeface="Segoe Print"/>
                <a:cs typeface="Segoe Print"/>
              </a:rPr>
              <a:t>d</a:t>
            </a:r>
            <a:r>
              <a:rPr sz="1400" u="sng" spc="39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37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m</a:t>
            </a:r>
            <a:r>
              <a:rPr sz="1400" b="1" u="sng" spc="-251"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9" dirty="0">
                <a:solidFill>
                  <a:srgbClr val="005E2B"/>
                </a:solidFill>
                <a:uFill>
                  <a:solidFill>
                    <a:srgbClr val="005E2B"/>
                  </a:solidFill>
                </a:uFill>
                <a:latin typeface="Segoe Print"/>
                <a:cs typeface="Segoe Print"/>
              </a:rPr>
              <a:t> </a:t>
            </a:r>
            <a:endParaRPr sz="1400" dirty="0">
              <a:latin typeface="Segoe Print"/>
              <a:cs typeface="Segoe Print"/>
            </a:endParaRPr>
          </a:p>
          <a:p>
            <a:pPr marL="16328">
              <a:spcBef>
                <a:spcPts val="662"/>
              </a:spcBef>
            </a:pPr>
            <a:r>
              <a:rPr sz="1400" dirty="0">
                <a:solidFill>
                  <a:srgbClr val="005E2B"/>
                </a:solidFill>
                <a:latin typeface="Segoe Print"/>
                <a:cs typeface="Segoe Print"/>
              </a:rPr>
              <a:t>C</a:t>
            </a:r>
            <a:r>
              <a:rPr sz="1400" spc="-294"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c</a:t>
            </a:r>
            <a:r>
              <a:rPr sz="1400" spc="-283" dirty="0">
                <a:solidFill>
                  <a:srgbClr val="005E2B"/>
                </a:solidFill>
                <a:latin typeface="Segoe Print"/>
                <a:cs typeface="Segoe Print"/>
              </a:rPr>
              <a:t> </a:t>
            </a:r>
            <a:r>
              <a:rPr sz="1400" dirty="0">
                <a:solidFill>
                  <a:srgbClr val="005E2B"/>
                </a:solidFill>
                <a:latin typeface="Segoe Print"/>
                <a:cs typeface="Segoe Print"/>
              </a:rPr>
              <a:t>k</a:t>
            </a:r>
            <a:r>
              <a:rPr sz="1400"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V</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w</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s</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d</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C</a:t>
            </a:r>
            <a:r>
              <a:rPr sz="1400" b="1" u="sng" spc="-294"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D</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c</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v</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31" dirty="0">
                <a:solidFill>
                  <a:srgbClr val="005E2B"/>
                </a:solidFill>
                <a:uFill>
                  <a:solidFill>
                    <a:srgbClr val="005E2B"/>
                  </a:solidFill>
                </a:uFill>
                <a:latin typeface="Segoe Print"/>
                <a:cs typeface="Segoe Print"/>
              </a:rPr>
              <a:t> </a:t>
            </a:r>
            <a:endParaRPr sz="1400" dirty="0">
              <a:latin typeface="Segoe Print"/>
              <a:cs typeface="Segoe Print"/>
            </a:endParaRPr>
          </a:p>
          <a:p>
            <a:pPr marL="16328">
              <a:spcBef>
                <a:spcPts val="649"/>
              </a:spcBef>
            </a:pPr>
            <a:r>
              <a:rPr sz="1400" dirty="0">
                <a:solidFill>
                  <a:srgbClr val="005E2B"/>
                </a:solidFill>
                <a:latin typeface="Segoe Print"/>
                <a:cs typeface="Segoe Print"/>
              </a:rPr>
              <a:t>C</a:t>
            </a:r>
            <a:r>
              <a:rPr sz="1400" spc="-294"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c</a:t>
            </a:r>
            <a:r>
              <a:rPr sz="1400" spc="-283" dirty="0">
                <a:solidFill>
                  <a:srgbClr val="005E2B"/>
                </a:solidFill>
                <a:latin typeface="Segoe Print"/>
                <a:cs typeface="Segoe Print"/>
              </a:rPr>
              <a:t> </a:t>
            </a:r>
            <a:r>
              <a:rPr sz="1400" dirty="0">
                <a:solidFill>
                  <a:srgbClr val="005E2B"/>
                </a:solidFill>
                <a:latin typeface="Segoe Print"/>
                <a:cs typeface="Segoe Print"/>
              </a:rPr>
              <a:t>k</a:t>
            </a:r>
            <a:r>
              <a:rPr sz="1400"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L</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c</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62"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p</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p</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l</a:t>
            </a:r>
            <a:r>
              <a:rPr sz="1400" b="1" u="sng" spc="-28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c</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a</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57" dirty="0">
                <a:solidFill>
                  <a:srgbClr val="005E2B"/>
                </a:solidFill>
                <a:uFill>
                  <a:solidFill>
                    <a:srgbClr val="005E2B"/>
                  </a:solidFill>
                </a:uFill>
                <a:latin typeface="Segoe Print"/>
                <a:cs typeface="Segoe Print"/>
              </a:rPr>
              <a:t> </a:t>
            </a:r>
            <a:endParaRPr sz="1400" dirty="0">
              <a:latin typeface="Segoe Print"/>
              <a:cs typeface="Segoe Print"/>
            </a:endParaRPr>
          </a:p>
          <a:p>
            <a:pPr marL="16328">
              <a:spcBef>
                <a:spcPts val="662"/>
              </a:spcBef>
            </a:pPr>
            <a:r>
              <a:rPr sz="1400" dirty="0">
                <a:solidFill>
                  <a:srgbClr val="005E2B"/>
                </a:solidFill>
                <a:latin typeface="Segoe Print"/>
                <a:cs typeface="Segoe Print"/>
              </a:rPr>
              <a:t>C</a:t>
            </a:r>
            <a:r>
              <a:rPr sz="1400" spc="-294"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c</a:t>
            </a:r>
            <a:r>
              <a:rPr sz="1400" spc="-283" dirty="0">
                <a:solidFill>
                  <a:srgbClr val="005E2B"/>
                </a:solidFill>
                <a:latin typeface="Segoe Print"/>
                <a:cs typeface="Segoe Print"/>
              </a:rPr>
              <a:t> </a:t>
            </a:r>
            <a:r>
              <a:rPr sz="1400" dirty="0">
                <a:solidFill>
                  <a:srgbClr val="005E2B"/>
                </a:solidFill>
                <a:latin typeface="Segoe Print"/>
                <a:cs typeface="Segoe Print"/>
              </a:rPr>
              <a:t>k</a:t>
            </a:r>
            <a:r>
              <a:rPr sz="1400"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x</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379"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q</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s</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i</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251" dirty="0">
                <a:solidFill>
                  <a:srgbClr val="005E2B"/>
                </a:solidFill>
                <a:uFill>
                  <a:solidFill>
                    <a:srgbClr val="005E2B"/>
                  </a:solidFill>
                </a:uFill>
                <a:latin typeface="Segoe Print"/>
                <a:cs typeface="Segoe Print"/>
              </a:rPr>
              <a:t> </a:t>
            </a:r>
            <a:endParaRPr sz="1400" dirty="0">
              <a:latin typeface="Segoe Print"/>
              <a:cs typeface="Segoe Print"/>
            </a:endParaRPr>
          </a:p>
          <a:p>
            <a:pPr marL="16328">
              <a:spcBef>
                <a:spcPts val="649"/>
              </a:spcBef>
            </a:pPr>
            <a:r>
              <a:rPr sz="1400" dirty="0">
                <a:solidFill>
                  <a:srgbClr val="005E2B"/>
                </a:solidFill>
                <a:latin typeface="Segoe Print"/>
                <a:cs typeface="Segoe Print"/>
              </a:rPr>
              <a:t>C</a:t>
            </a:r>
            <a:r>
              <a:rPr sz="1400" spc="-294" dirty="0">
                <a:solidFill>
                  <a:srgbClr val="005E2B"/>
                </a:solidFill>
                <a:latin typeface="Segoe Print"/>
                <a:cs typeface="Segoe Print"/>
              </a:rPr>
              <a:t> </a:t>
            </a:r>
            <a:r>
              <a:rPr sz="1400" dirty="0">
                <a:solidFill>
                  <a:srgbClr val="005E2B"/>
                </a:solidFill>
                <a:latin typeface="Segoe Print"/>
                <a:cs typeface="Segoe Print"/>
              </a:rPr>
              <a:t>l</a:t>
            </a:r>
            <a:r>
              <a:rPr sz="1400" spc="-289" dirty="0">
                <a:solidFill>
                  <a:srgbClr val="005E2B"/>
                </a:solidFill>
                <a:latin typeface="Segoe Print"/>
                <a:cs typeface="Segoe Print"/>
              </a:rPr>
              <a:t> </a:t>
            </a:r>
            <a:r>
              <a:rPr sz="1400" dirty="0">
                <a:solidFill>
                  <a:srgbClr val="005E2B"/>
                </a:solidFill>
                <a:latin typeface="Segoe Print"/>
                <a:cs typeface="Segoe Print"/>
              </a:rPr>
              <a:t>i</a:t>
            </a:r>
            <a:r>
              <a:rPr sz="1400" spc="-276" dirty="0">
                <a:solidFill>
                  <a:srgbClr val="005E2B"/>
                </a:solidFill>
                <a:latin typeface="Segoe Print"/>
                <a:cs typeface="Segoe Print"/>
              </a:rPr>
              <a:t> </a:t>
            </a:r>
            <a:r>
              <a:rPr sz="1400" dirty="0">
                <a:solidFill>
                  <a:srgbClr val="005E2B"/>
                </a:solidFill>
                <a:latin typeface="Segoe Print"/>
                <a:cs typeface="Segoe Print"/>
              </a:rPr>
              <a:t>c</a:t>
            </a:r>
            <a:r>
              <a:rPr sz="1400" spc="-283" dirty="0">
                <a:solidFill>
                  <a:srgbClr val="005E2B"/>
                </a:solidFill>
                <a:latin typeface="Segoe Print"/>
                <a:cs typeface="Segoe Print"/>
              </a:rPr>
              <a:t> </a:t>
            </a:r>
            <a:r>
              <a:rPr sz="1400" dirty="0">
                <a:solidFill>
                  <a:srgbClr val="005E2B"/>
                </a:solidFill>
                <a:latin typeface="Segoe Print"/>
                <a:cs typeface="Segoe Print"/>
              </a:rPr>
              <a:t>k</a:t>
            </a:r>
            <a:r>
              <a:rPr sz="1400" u="sng" spc="36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t</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u</a:t>
            </a:r>
            <a:r>
              <a:rPr sz="1400" b="1" u="sng" spc="-27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r</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n</a:t>
            </a:r>
            <a:r>
              <a:rPr sz="1400" b="1" u="sng" spc="366"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H</a:t>
            </a:r>
            <a:r>
              <a:rPr sz="1400" b="1" u="sng" spc="-270"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o</a:t>
            </a:r>
            <a:r>
              <a:rPr sz="1400" b="1" u="sng" spc="-283"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m</a:t>
            </a:r>
            <a:r>
              <a:rPr sz="1400" b="1" u="sng" spc="-251" dirty="0">
                <a:solidFill>
                  <a:srgbClr val="005E2B"/>
                </a:solidFill>
                <a:uFill>
                  <a:solidFill>
                    <a:srgbClr val="005E2B"/>
                  </a:solidFill>
                </a:uFill>
                <a:latin typeface="Segoe Print"/>
                <a:cs typeface="Segoe Print"/>
              </a:rPr>
              <a:t> </a:t>
            </a:r>
            <a:r>
              <a:rPr sz="1400" b="1" u="sng" dirty="0">
                <a:solidFill>
                  <a:srgbClr val="005E2B"/>
                </a:solidFill>
                <a:uFill>
                  <a:solidFill>
                    <a:srgbClr val="005E2B"/>
                  </a:solidFill>
                </a:uFill>
                <a:latin typeface="Segoe Print"/>
                <a:cs typeface="Segoe Print"/>
              </a:rPr>
              <a:t>e</a:t>
            </a:r>
            <a:r>
              <a:rPr sz="1400" b="1" u="sng" spc="-257" dirty="0">
                <a:solidFill>
                  <a:srgbClr val="005E2B"/>
                </a:solidFill>
                <a:uFill>
                  <a:solidFill>
                    <a:srgbClr val="005E2B"/>
                  </a:solidFill>
                </a:uFill>
                <a:latin typeface="Segoe Print"/>
                <a:cs typeface="Segoe Print"/>
              </a:rPr>
              <a:t> </a:t>
            </a:r>
            <a:endParaRPr sz="1400" dirty="0">
              <a:latin typeface="Segoe Print"/>
              <a:cs typeface="Segoe Print"/>
            </a:endParaRPr>
          </a:p>
          <a:p>
            <a:pPr marL="92075" marR="6531">
              <a:lnSpc>
                <a:spcPct val="137600"/>
              </a:lnSpc>
              <a:spcBef>
                <a:spcPts val="1652"/>
              </a:spcBef>
            </a:pPr>
            <a:r>
              <a:rPr sz="1200" b="1" i="1" spc="-51" dirty="0">
                <a:solidFill>
                  <a:srgbClr val="005E2B"/>
                </a:solidFill>
                <a:latin typeface="Segoe Print"/>
                <a:cs typeface="Segoe Print"/>
              </a:rPr>
              <a:t>O</a:t>
            </a:r>
            <a:r>
              <a:rPr sz="1200" b="1" i="1" spc="-276" dirty="0">
                <a:solidFill>
                  <a:srgbClr val="005E2B"/>
                </a:solidFill>
                <a:latin typeface="Segoe Print"/>
                <a:cs typeface="Segoe Print"/>
              </a:rPr>
              <a:t> </a:t>
            </a:r>
            <a:r>
              <a:rPr sz="1200" b="1" i="1" spc="64" dirty="0">
                <a:solidFill>
                  <a:srgbClr val="005E2B"/>
                </a:solidFill>
                <a:latin typeface="Segoe Print"/>
                <a:cs typeface="Segoe Print"/>
              </a:rPr>
              <a:t>the</a:t>
            </a:r>
            <a:r>
              <a:rPr sz="1200" b="1" i="1" spc="-262" dirty="0">
                <a:solidFill>
                  <a:srgbClr val="005E2B"/>
                </a:solidFill>
                <a:latin typeface="Segoe Print"/>
                <a:cs typeface="Segoe Print"/>
              </a:rPr>
              <a:t> </a:t>
            </a:r>
            <a:r>
              <a:rPr sz="1200" b="1" i="1" spc="32" dirty="0">
                <a:solidFill>
                  <a:srgbClr val="005E2B"/>
                </a:solidFill>
                <a:latin typeface="Segoe Print"/>
                <a:cs typeface="Segoe Print"/>
              </a:rPr>
              <a:t>rw</a:t>
            </a:r>
            <a:r>
              <a:rPr sz="1200" b="1" i="1" spc="-270" dirty="0">
                <a:solidFill>
                  <a:srgbClr val="005E2B"/>
                </a:solidFill>
                <a:latin typeface="Segoe Print"/>
                <a:cs typeface="Segoe Print"/>
              </a:rPr>
              <a:t> </a:t>
            </a:r>
            <a:r>
              <a:rPr sz="1200" b="1" i="1" spc="-19" dirty="0">
                <a:solidFill>
                  <a:srgbClr val="005E2B"/>
                </a:solidFill>
                <a:latin typeface="Segoe Print"/>
                <a:cs typeface="Segoe Print"/>
              </a:rPr>
              <a:t>i</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se</a:t>
            </a:r>
            <a:r>
              <a:rPr sz="1200" b="1" i="1" spc="302" dirty="0">
                <a:solidFill>
                  <a:srgbClr val="005E2B"/>
                </a:solidFill>
                <a:latin typeface="Segoe Print"/>
                <a:cs typeface="Segoe Print"/>
              </a:rPr>
              <a:t> </a:t>
            </a:r>
            <a:r>
              <a:rPr sz="1200" b="1" i="1" spc="-39" dirty="0">
                <a:solidFill>
                  <a:srgbClr val="005E2B"/>
                </a:solidFill>
                <a:latin typeface="Segoe Print"/>
                <a:cs typeface="Segoe Print"/>
              </a:rPr>
              <a:t>p</a:t>
            </a:r>
            <a:r>
              <a:rPr sz="1200" b="1" i="1" spc="-276" dirty="0">
                <a:solidFill>
                  <a:srgbClr val="005E2B"/>
                </a:solidFill>
                <a:latin typeface="Segoe Print"/>
                <a:cs typeface="Segoe Print"/>
              </a:rPr>
              <a:t> </a:t>
            </a:r>
            <a:r>
              <a:rPr sz="1200" b="1" i="1" spc="39" dirty="0">
                <a:solidFill>
                  <a:srgbClr val="005E2B"/>
                </a:solidFill>
                <a:latin typeface="Segoe Print"/>
                <a:cs typeface="Segoe Print"/>
              </a:rPr>
              <a:t>ra</a:t>
            </a:r>
            <a:r>
              <a:rPr sz="1200" b="1" i="1" spc="-276" dirty="0">
                <a:solidFill>
                  <a:srgbClr val="005E2B"/>
                </a:solidFill>
                <a:latin typeface="Segoe Print"/>
                <a:cs typeface="Segoe Print"/>
              </a:rPr>
              <a:t> </a:t>
            </a:r>
            <a:r>
              <a:rPr sz="1200" b="1" i="1" spc="-39" dirty="0">
                <a:solidFill>
                  <a:srgbClr val="005E2B"/>
                </a:solidFill>
                <a:latin typeface="Segoe Print"/>
                <a:cs typeface="Segoe Print"/>
              </a:rPr>
              <a:t>y</a:t>
            </a:r>
            <a:r>
              <a:rPr sz="1200" b="1" i="1" spc="309" dirty="0">
                <a:solidFill>
                  <a:srgbClr val="005E2B"/>
                </a:solidFill>
                <a:latin typeface="Segoe Print"/>
                <a:cs typeface="Segoe Print"/>
              </a:rPr>
              <a:t> </a:t>
            </a:r>
            <a:r>
              <a:rPr sz="1200" b="1" i="1" spc="-26" dirty="0">
                <a:solidFill>
                  <a:srgbClr val="005E2B"/>
                </a:solidFill>
                <a:latin typeface="Segoe Print"/>
                <a:cs typeface="Segoe Print"/>
              </a:rPr>
              <a:t>s</a:t>
            </a:r>
            <a:r>
              <a:rPr sz="1200" b="1" i="1" spc="-289" dirty="0">
                <a:solidFill>
                  <a:srgbClr val="005E2B"/>
                </a:solidFill>
                <a:latin typeface="Segoe Print"/>
                <a:cs typeface="Segoe Print"/>
              </a:rPr>
              <a:t> </a:t>
            </a:r>
            <a:r>
              <a:rPr sz="1200" b="1" i="1" spc="-19" dirty="0">
                <a:solidFill>
                  <a:srgbClr val="005E2B"/>
                </a:solidFill>
                <a:latin typeface="Segoe Print"/>
                <a:cs typeface="Segoe Print"/>
              </a:rPr>
              <a:t>i</a:t>
            </a:r>
            <a:r>
              <a:rPr sz="1200" b="1" i="1" spc="-276" dirty="0">
                <a:solidFill>
                  <a:srgbClr val="005E2B"/>
                </a:solidFill>
                <a:latin typeface="Segoe Print"/>
                <a:cs typeface="Segoe Print"/>
              </a:rPr>
              <a:t> </a:t>
            </a:r>
            <a:r>
              <a:rPr sz="1200" b="1" i="1" spc="-19" dirty="0">
                <a:solidFill>
                  <a:srgbClr val="005E2B"/>
                </a:solidFill>
                <a:latin typeface="Segoe Print"/>
                <a:cs typeface="Segoe Print"/>
              </a:rPr>
              <a:t>l</a:t>
            </a:r>
            <a:r>
              <a:rPr sz="1200" b="1" i="1" spc="-289" dirty="0">
                <a:solidFill>
                  <a:srgbClr val="005E2B"/>
                </a:solidFill>
                <a:latin typeface="Segoe Print"/>
                <a:cs typeface="Segoe Print"/>
              </a:rPr>
              <a:t> </a:t>
            </a:r>
            <a:r>
              <a:rPr sz="1200" b="1" i="1" spc="-32" dirty="0">
                <a:solidFill>
                  <a:srgbClr val="005E2B"/>
                </a:solidFill>
                <a:latin typeface="Segoe Print"/>
                <a:cs typeface="Segoe Print"/>
              </a:rPr>
              <a:t>e</a:t>
            </a:r>
            <a:r>
              <a:rPr sz="1200" b="1" i="1" spc="-262" dirty="0">
                <a:solidFill>
                  <a:srgbClr val="005E2B"/>
                </a:solidFill>
                <a:latin typeface="Segoe Print"/>
                <a:cs typeface="Segoe Print"/>
              </a:rPr>
              <a:t> </a:t>
            </a:r>
            <a:r>
              <a:rPr sz="1200" b="1" i="1" spc="-45" dirty="0">
                <a:solidFill>
                  <a:srgbClr val="005E2B"/>
                </a:solidFill>
                <a:latin typeface="Segoe Print"/>
                <a:cs typeface="Segoe Print"/>
              </a:rPr>
              <a:t>n</a:t>
            </a:r>
            <a:r>
              <a:rPr sz="1200" b="1" i="1" spc="-276" dirty="0">
                <a:solidFill>
                  <a:srgbClr val="005E2B"/>
                </a:solidFill>
                <a:latin typeface="Segoe Print"/>
                <a:cs typeface="Segoe Print"/>
              </a:rPr>
              <a:t> </a:t>
            </a:r>
            <a:r>
              <a:rPr sz="1200" b="1" i="1" spc="-32" dirty="0">
                <a:solidFill>
                  <a:srgbClr val="005E2B"/>
                </a:solidFill>
                <a:latin typeface="Segoe Print"/>
                <a:cs typeface="Segoe Print"/>
              </a:rPr>
              <a:t>t</a:t>
            </a:r>
            <a:r>
              <a:rPr sz="1200" b="1" i="1" spc="-289" dirty="0">
                <a:solidFill>
                  <a:srgbClr val="005E2B"/>
                </a:solidFill>
                <a:latin typeface="Segoe Print"/>
                <a:cs typeface="Segoe Print"/>
              </a:rPr>
              <a:t> </a:t>
            </a:r>
            <a:r>
              <a:rPr sz="1200" b="1" i="1" spc="-19" dirty="0">
                <a:solidFill>
                  <a:srgbClr val="005E2B"/>
                </a:solidFill>
                <a:latin typeface="Segoe Print"/>
                <a:cs typeface="Segoe Print"/>
              </a:rPr>
              <a:t>l</a:t>
            </a:r>
            <a:r>
              <a:rPr sz="1200" b="1" i="1" spc="-270" dirty="0">
                <a:solidFill>
                  <a:srgbClr val="005E2B"/>
                </a:solidFill>
                <a:latin typeface="Segoe Print"/>
                <a:cs typeface="Segoe Print"/>
              </a:rPr>
              <a:t> </a:t>
            </a:r>
            <a:r>
              <a:rPr sz="1200" b="1" i="1" spc="-39" dirty="0">
                <a:solidFill>
                  <a:srgbClr val="005E2B"/>
                </a:solidFill>
                <a:latin typeface="Segoe Print"/>
                <a:cs typeface="Segoe Print"/>
              </a:rPr>
              <a:t>y</a:t>
            </a:r>
            <a:r>
              <a:rPr sz="1200" b="1" i="1" spc="289" dirty="0">
                <a:solidFill>
                  <a:srgbClr val="005E2B"/>
                </a:solidFill>
                <a:latin typeface="Segoe Print"/>
                <a:cs typeface="Segoe Print"/>
              </a:rPr>
              <a:t> </a:t>
            </a:r>
            <a:r>
              <a:rPr sz="1200" b="1" i="1" spc="39" dirty="0">
                <a:solidFill>
                  <a:srgbClr val="005E2B"/>
                </a:solidFill>
                <a:latin typeface="Segoe Print"/>
                <a:cs typeface="Segoe Print"/>
              </a:rPr>
              <a:t>th</a:t>
            </a:r>
            <a:r>
              <a:rPr sz="1200" b="1" i="1" spc="-270" dirty="0">
                <a:solidFill>
                  <a:srgbClr val="005E2B"/>
                </a:solidFill>
                <a:latin typeface="Segoe Print"/>
                <a:cs typeface="Segoe Print"/>
              </a:rPr>
              <a:t> </a:t>
            </a:r>
            <a:r>
              <a:rPr sz="1200" b="1" i="1" spc="-32" dirty="0">
                <a:solidFill>
                  <a:srgbClr val="005E2B"/>
                </a:solidFill>
                <a:latin typeface="Segoe Print"/>
                <a:cs typeface="Segoe Print"/>
              </a:rPr>
              <a:t>e</a:t>
            </a:r>
            <a:r>
              <a:rPr sz="1200" b="1" i="1" spc="302" dirty="0">
                <a:solidFill>
                  <a:srgbClr val="005E2B"/>
                </a:solidFill>
                <a:latin typeface="Segoe Print"/>
                <a:cs typeface="Segoe Print"/>
              </a:rPr>
              <a:t> </a:t>
            </a:r>
            <a:r>
              <a:rPr sz="1200" b="1" i="1" spc="64" dirty="0">
                <a:solidFill>
                  <a:srgbClr val="005E2B"/>
                </a:solidFill>
                <a:latin typeface="Segoe Print"/>
                <a:cs typeface="Segoe Print"/>
              </a:rPr>
              <a:t>abo</a:t>
            </a:r>
            <a:r>
              <a:rPr sz="1200" b="1" i="1" spc="-270" dirty="0">
                <a:solidFill>
                  <a:srgbClr val="005E2B"/>
                </a:solidFill>
                <a:latin typeface="Segoe Print"/>
                <a:cs typeface="Segoe Print"/>
              </a:rPr>
              <a:t> </a:t>
            </a:r>
            <a:r>
              <a:rPr sz="1200" b="1" i="1" spc="-32" dirty="0">
                <a:solidFill>
                  <a:srgbClr val="005E2B"/>
                </a:solidFill>
                <a:latin typeface="Segoe Print"/>
                <a:cs typeface="Segoe Print"/>
              </a:rPr>
              <a:t>v</a:t>
            </a:r>
            <a:r>
              <a:rPr sz="1200" b="1" i="1" spc="-276" dirty="0">
                <a:solidFill>
                  <a:srgbClr val="005E2B"/>
                </a:solidFill>
                <a:latin typeface="Segoe Print"/>
                <a:cs typeface="Segoe Print"/>
              </a:rPr>
              <a:t> </a:t>
            </a:r>
            <a:r>
              <a:rPr sz="1200" b="1" i="1" spc="-32" dirty="0">
                <a:solidFill>
                  <a:srgbClr val="005E2B"/>
                </a:solidFill>
                <a:latin typeface="Segoe Print"/>
                <a:cs typeface="Segoe Print"/>
              </a:rPr>
              <a:t>e</a:t>
            </a:r>
            <a:r>
              <a:rPr sz="1200" b="1" i="1" spc="289" dirty="0">
                <a:solidFill>
                  <a:srgbClr val="005E2B"/>
                </a:solidFill>
                <a:latin typeface="Segoe Print"/>
                <a:cs typeface="Segoe Print"/>
              </a:rPr>
              <a:t> </a:t>
            </a:r>
            <a:r>
              <a:rPr sz="1200" b="1" i="1" spc="32" dirty="0">
                <a:solidFill>
                  <a:srgbClr val="005E2B"/>
                </a:solidFill>
                <a:latin typeface="Segoe Print"/>
                <a:cs typeface="Segoe Print"/>
              </a:rPr>
              <a:t>wo</a:t>
            </a:r>
            <a:r>
              <a:rPr sz="1200" b="1" i="1" spc="-270" dirty="0">
                <a:solidFill>
                  <a:srgbClr val="005E2B"/>
                </a:solidFill>
                <a:latin typeface="Segoe Print"/>
                <a:cs typeface="Segoe Print"/>
              </a:rPr>
              <a:t> </a:t>
            </a:r>
            <a:r>
              <a:rPr sz="1200" b="1" i="1" spc="-32" dirty="0">
                <a:solidFill>
                  <a:srgbClr val="005E2B"/>
                </a:solidFill>
                <a:latin typeface="Segoe Print"/>
                <a:cs typeface="Segoe Print"/>
              </a:rPr>
              <a:t>r</a:t>
            </a:r>
            <a:r>
              <a:rPr sz="1200" b="1" i="1" spc="-270" dirty="0">
                <a:solidFill>
                  <a:srgbClr val="005E2B"/>
                </a:solidFill>
                <a:latin typeface="Segoe Print"/>
                <a:cs typeface="Segoe Print"/>
              </a:rPr>
              <a:t> </a:t>
            </a:r>
            <a:r>
              <a:rPr sz="1200" b="1" i="1" spc="39" dirty="0">
                <a:solidFill>
                  <a:srgbClr val="005E2B"/>
                </a:solidFill>
                <a:latin typeface="Segoe Print"/>
                <a:cs typeface="Segoe Print"/>
              </a:rPr>
              <a:t>ds</a:t>
            </a:r>
            <a:r>
              <a:rPr sz="1200" b="1" i="1" spc="294" dirty="0">
                <a:solidFill>
                  <a:srgbClr val="005E2B"/>
                </a:solidFill>
                <a:latin typeface="Segoe Print"/>
                <a:cs typeface="Segoe Print"/>
              </a:rPr>
              <a:t> </a:t>
            </a:r>
            <a:r>
              <a:rPr sz="1200" b="1" i="1" spc="-32" dirty="0">
                <a:solidFill>
                  <a:srgbClr val="005E2B"/>
                </a:solidFill>
                <a:latin typeface="Segoe Print"/>
                <a:cs typeface="Segoe Print"/>
              </a:rPr>
              <a:t>e</a:t>
            </a:r>
            <a:r>
              <a:rPr sz="1200" b="1" i="1" spc="-262" dirty="0">
                <a:solidFill>
                  <a:srgbClr val="005E2B"/>
                </a:solidFill>
                <a:latin typeface="Segoe Print"/>
                <a:cs typeface="Segoe Print"/>
              </a:rPr>
              <a:t> </a:t>
            </a:r>
            <a:r>
              <a:rPr sz="1200" b="1" i="1" spc="-45" dirty="0">
                <a:solidFill>
                  <a:srgbClr val="005E2B"/>
                </a:solidFill>
                <a:latin typeface="Segoe Print"/>
                <a:cs typeface="Segoe Print"/>
              </a:rPr>
              <a:t>n</a:t>
            </a:r>
            <a:r>
              <a:rPr sz="1200" b="1" i="1" spc="-276" dirty="0">
                <a:solidFill>
                  <a:srgbClr val="005E2B"/>
                </a:solidFill>
                <a:latin typeface="Segoe Print"/>
                <a:cs typeface="Segoe Print"/>
              </a:rPr>
              <a:t> </a:t>
            </a:r>
            <a:r>
              <a:rPr sz="1200" b="1" i="1" spc="39" dirty="0">
                <a:solidFill>
                  <a:srgbClr val="005E2B"/>
                </a:solidFill>
                <a:latin typeface="Segoe Print"/>
                <a:cs typeface="Segoe Print"/>
              </a:rPr>
              <a:t>te</a:t>
            </a:r>
            <a:r>
              <a:rPr sz="1200" b="1" i="1" spc="-283" dirty="0">
                <a:solidFill>
                  <a:srgbClr val="005E2B"/>
                </a:solidFill>
                <a:latin typeface="Segoe Print"/>
                <a:cs typeface="Segoe Print"/>
              </a:rPr>
              <a:t> </a:t>
            </a:r>
            <a:r>
              <a:rPr sz="1200" b="1" i="1" spc="-32" dirty="0">
                <a:solidFill>
                  <a:srgbClr val="005E2B"/>
                </a:solidFill>
                <a:latin typeface="Segoe Print"/>
                <a:cs typeface="Segoe Print"/>
              </a:rPr>
              <a:t>r</a:t>
            </a:r>
            <a:r>
              <a:rPr sz="1200" b="1" i="1" spc="-289" dirty="0">
                <a:solidFill>
                  <a:srgbClr val="005E2B"/>
                </a:solidFill>
                <a:latin typeface="Segoe Print"/>
                <a:cs typeface="Segoe Print"/>
              </a:rPr>
              <a:t> </a:t>
            </a:r>
            <a:r>
              <a:rPr sz="1200" b="1" i="1" spc="-19" dirty="0">
                <a:solidFill>
                  <a:srgbClr val="005E2B"/>
                </a:solidFill>
                <a:latin typeface="Segoe Print"/>
                <a:cs typeface="Segoe Print"/>
              </a:rPr>
              <a:t>i</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n</a:t>
            </a:r>
            <a:r>
              <a:rPr sz="1200" b="1" i="1" spc="-276" dirty="0">
                <a:solidFill>
                  <a:srgbClr val="005E2B"/>
                </a:solidFill>
                <a:latin typeface="Segoe Print"/>
                <a:cs typeface="Segoe Print"/>
              </a:rPr>
              <a:t> </a:t>
            </a:r>
            <a:r>
              <a:rPr sz="1200" b="1" i="1" spc="-39" dirty="0">
                <a:solidFill>
                  <a:srgbClr val="005E2B"/>
                </a:solidFill>
                <a:latin typeface="Segoe Print"/>
                <a:cs typeface="Segoe Print"/>
              </a:rPr>
              <a:t>g </a:t>
            </a:r>
            <a:r>
              <a:rPr sz="1200" b="1" i="1" dirty="0" smtClean="0">
                <a:solidFill>
                  <a:srgbClr val="005E2B"/>
                </a:solidFill>
                <a:latin typeface="Segoe Print"/>
                <a:cs typeface="Segoe Print"/>
              </a:rPr>
              <a:t> </a:t>
            </a:r>
            <a:r>
              <a:rPr sz="1200" b="1" i="1" spc="-19" dirty="0">
                <a:solidFill>
                  <a:srgbClr val="005E2B"/>
                </a:solidFill>
                <a:latin typeface="Segoe Print"/>
                <a:cs typeface="Segoe Print"/>
              </a:rPr>
              <a:t>i</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n</a:t>
            </a:r>
            <a:r>
              <a:rPr sz="1200" b="1" i="1" spc="-283" dirty="0">
                <a:solidFill>
                  <a:srgbClr val="005E2B"/>
                </a:solidFill>
                <a:latin typeface="Segoe Print"/>
                <a:cs typeface="Segoe Print"/>
              </a:rPr>
              <a:t> </a:t>
            </a:r>
            <a:r>
              <a:rPr sz="1200" b="1" i="1" spc="-32" dirty="0">
                <a:solidFill>
                  <a:srgbClr val="005E2B"/>
                </a:solidFill>
                <a:latin typeface="Segoe Print"/>
                <a:cs typeface="Segoe Print"/>
              </a:rPr>
              <a:t>t</a:t>
            </a:r>
            <a:r>
              <a:rPr sz="1200" b="1" i="1" spc="-276" dirty="0">
                <a:solidFill>
                  <a:srgbClr val="005E2B"/>
                </a:solidFill>
                <a:latin typeface="Segoe Print"/>
                <a:cs typeface="Segoe Print"/>
              </a:rPr>
              <a:t> </a:t>
            </a:r>
            <a:r>
              <a:rPr sz="1200" b="1" i="1" spc="-39" dirty="0">
                <a:solidFill>
                  <a:srgbClr val="005E2B"/>
                </a:solidFill>
                <a:latin typeface="Segoe Print"/>
                <a:cs typeface="Segoe Print"/>
              </a:rPr>
              <a:t>o</a:t>
            </a:r>
            <a:r>
              <a:rPr sz="1200" b="1" i="1" spc="302" dirty="0">
                <a:solidFill>
                  <a:srgbClr val="005E2B"/>
                </a:solidFill>
                <a:latin typeface="Segoe Print"/>
                <a:cs typeface="Segoe Print"/>
              </a:rPr>
              <a:t> </a:t>
            </a:r>
            <a:r>
              <a:rPr sz="1200" b="1" i="1" spc="64" dirty="0">
                <a:solidFill>
                  <a:srgbClr val="005E2B"/>
                </a:solidFill>
                <a:latin typeface="Segoe Print"/>
                <a:cs typeface="Segoe Print"/>
              </a:rPr>
              <a:t>the</a:t>
            </a:r>
            <a:r>
              <a:rPr sz="1200" b="1" i="1" spc="302" dirty="0">
                <a:solidFill>
                  <a:srgbClr val="005E2B"/>
                </a:solidFill>
                <a:latin typeface="Segoe Print"/>
                <a:cs typeface="Segoe Print"/>
              </a:rPr>
              <a:t> </a:t>
            </a:r>
            <a:r>
              <a:rPr lang="en-US" sz="1200" b="1" i="1" spc="302" dirty="0" smtClean="0">
                <a:solidFill>
                  <a:srgbClr val="005E2B"/>
                </a:solidFill>
                <a:latin typeface="Segoe Print"/>
                <a:cs typeface="Segoe Print"/>
              </a:rPr>
              <a:t/>
            </a:r>
            <a:br>
              <a:rPr lang="en-US" sz="1200" b="1" i="1" spc="302" dirty="0" smtClean="0">
                <a:solidFill>
                  <a:srgbClr val="005E2B"/>
                </a:solidFill>
                <a:latin typeface="Segoe Print"/>
                <a:cs typeface="Segoe Print"/>
              </a:rPr>
            </a:br>
            <a:r>
              <a:rPr sz="1200" b="1" i="1" spc="-32" dirty="0" smtClean="0">
                <a:solidFill>
                  <a:srgbClr val="005E2B"/>
                </a:solidFill>
                <a:latin typeface="Segoe Print"/>
                <a:cs typeface="Segoe Print"/>
              </a:rPr>
              <a:t>e</a:t>
            </a:r>
            <a:r>
              <a:rPr sz="1200" b="1" i="1" spc="-262" dirty="0" smtClean="0">
                <a:solidFill>
                  <a:srgbClr val="005E2B"/>
                </a:solidFill>
                <a:latin typeface="Segoe Print"/>
                <a:cs typeface="Segoe Print"/>
              </a:rPr>
              <a:t> </a:t>
            </a:r>
            <a:r>
              <a:rPr sz="1200" b="1" i="1" spc="-26" dirty="0">
                <a:solidFill>
                  <a:srgbClr val="005E2B"/>
                </a:solidFill>
                <a:latin typeface="Segoe Print"/>
                <a:cs typeface="Segoe Print"/>
              </a:rPr>
              <a:t>s</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se</a:t>
            </a:r>
            <a:r>
              <a:rPr sz="1200" b="1" i="1" spc="-262" dirty="0">
                <a:solidFill>
                  <a:srgbClr val="005E2B"/>
                </a:solidFill>
                <a:latin typeface="Segoe Print"/>
                <a:cs typeface="Segoe Print"/>
              </a:rPr>
              <a:t> </a:t>
            </a:r>
            <a:r>
              <a:rPr sz="1200" b="1" i="1" spc="64" dirty="0">
                <a:solidFill>
                  <a:srgbClr val="005E2B"/>
                </a:solidFill>
                <a:latin typeface="Segoe Print"/>
                <a:cs typeface="Segoe Print"/>
              </a:rPr>
              <a:t>nce</a:t>
            </a:r>
            <a:r>
              <a:rPr sz="1200" b="1" i="1" spc="302" dirty="0">
                <a:solidFill>
                  <a:srgbClr val="005E2B"/>
                </a:solidFill>
                <a:latin typeface="Segoe Print"/>
                <a:cs typeface="Segoe Print"/>
              </a:rPr>
              <a:t> </a:t>
            </a:r>
            <a:r>
              <a:rPr sz="1200" b="1" i="1" spc="-39" dirty="0">
                <a:solidFill>
                  <a:srgbClr val="005E2B"/>
                </a:solidFill>
                <a:latin typeface="Segoe Print"/>
                <a:cs typeface="Segoe Print"/>
              </a:rPr>
              <a:t>a</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n</a:t>
            </a:r>
            <a:r>
              <a:rPr sz="1200" b="1" i="1" spc="-276" dirty="0">
                <a:solidFill>
                  <a:srgbClr val="005E2B"/>
                </a:solidFill>
                <a:latin typeface="Segoe Print"/>
                <a:cs typeface="Segoe Print"/>
              </a:rPr>
              <a:t> </a:t>
            </a:r>
            <a:r>
              <a:rPr sz="1200" b="1" i="1" spc="-45" dirty="0">
                <a:solidFill>
                  <a:srgbClr val="005E2B"/>
                </a:solidFill>
                <a:latin typeface="Segoe Print"/>
                <a:cs typeface="Segoe Print"/>
              </a:rPr>
              <a:t>d</a:t>
            </a:r>
            <a:r>
              <a:rPr sz="1200" b="1" i="1" spc="294" dirty="0">
                <a:solidFill>
                  <a:srgbClr val="005E2B"/>
                </a:solidFill>
                <a:latin typeface="Segoe Print"/>
                <a:cs typeface="Segoe Print"/>
              </a:rPr>
              <a:t> </a:t>
            </a:r>
            <a:r>
              <a:rPr sz="1200" b="1" i="1" spc="39" dirty="0">
                <a:solidFill>
                  <a:srgbClr val="005E2B"/>
                </a:solidFill>
                <a:latin typeface="Segoe Print"/>
                <a:cs typeface="Segoe Print"/>
              </a:rPr>
              <a:t>pe</a:t>
            </a:r>
            <a:r>
              <a:rPr sz="1200" b="1" i="1" spc="-262" dirty="0">
                <a:solidFill>
                  <a:srgbClr val="005E2B"/>
                </a:solidFill>
                <a:latin typeface="Segoe Print"/>
                <a:cs typeface="Segoe Print"/>
              </a:rPr>
              <a:t> </a:t>
            </a:r>
            <a:r>
              <a:rPr sz="1200" b="1" i="1" spc="64" dirty="0">
                <a:solidFill>
                  <a:srgbClr val="005E2B"/>
                </a:solidFill>
                <a:latin typeface="Segoe Print"/>
                <a:cs typeface="Segoe Print"/>
              </a:rPr>
              <a:t>ace</a:t>
            </a:r>
            <a:r>
              <a:rPr sz="1200" b="1" i="1" spc="302" dirty="0">
                <a:solidFill>
                  <a:srgbClr val="005E2B"/>
                </a:solidFill>
                <a:latin typeface="Segoe Print"/>
                <a:cs typeface="Segoe Print"/>
              </a:rPr>
              <a:t> </a:t>
            </a:r>
            <a:r>
              <a:rPr sz="1200" b="1" i="1" spc="-39" dirty="0">
                <a:solidFill>
                  <a:srgbClr val="005E2B"/>
                </a:solidFill>
                <a:latin typeface="Segoe Print"/>
                <a:cs typeface="Segoe Print"/>
              </a:rPr>
              <a:t>o</a:t>
            </a:r>
            <a:r>
              <a:rPr sz="1200" b="1" i="1" spc="-283" dirty="0">
                <a:solidFill>
                  <a:srgbClr val="005E2B"/>
                </a:solidFill>
                <a:latin typeface="Segoe Print"/>
                <a:cs typeface="Segoe Print"/>
              </a:rPr>
              <a:t> </a:t>
            </a:r>
            <a:r>
              <a:rPr sz="1200" b="1" i="1" spc="-26" dirty="0">
                <a:solidFill>
                  <a:srgbClr val="005E2B"/>
                </a:solidFill>
                <a:latin typeface="Segoe Print"/>
                <a:cs typeface="Segoe Print"/>
              </a:rPr>
              <a:t>f</a:t>
            </a:r>
            <a:r>
              <a:rPr sz="1200" b="1" i="1" spc="315" dirty="0">
                <a:solidFill>
                  <a:srgbClr val="005E2B"/>
                </a:solidFill>
                <a:latin typeface="Segoe Print"/>
                <a:cs typeface="Segoe Print"/>
              </a:rPr>
              <a:t> </a:t>
            </a:r>
            <a:r>
              <a:rPr sz="1200" b="1" i="1" spc="32" dirty="0">
                <a:solidFill>
                  <a:srgbClr val="005E2B"/>
                </a:solidFill>
                <a:latin typeface="Segoe Print"/>
                <a:cs typeface="Segoe Print"/>
              </a:rPr>
              <a:t>yo</a:t>
            </a:r>
            <a:r>
              <a:rPr sz="1200" b="1" i="1" spc="-283" dirty="0">
                <a:solidFill>
                  <a:srgbClr val="005E2B"/>
                </a:solidFill>
                <a:latin typeface="Segoe Print"/>
                <a:cs typeface="Segoe Print"/>
              </a:rPr>
              <a:t> </a:t>
            </a:r>
            <a:r>
              <a:rPr sz="1200" b="1" i="1" spc="-39" dirty="0">
                <a:solidFill>
                  <a:srgbClr val="005E2B"/>
                </a:solidFill>
                <a:latin typeface="Segoe Print"/>
                <a:cs typeface="Segoe Print"/>
              </a:rPr>
              <a:t>u</a:t>
            </a:r>
            <a:r>
              <a:rPr sz="1200" b="1" i="1" spc="-270" dirty="0">
                <a:solidFill>
                  <a:srgbClr val="005E2B"/>
                </a:solidFill>
                <a:latin typeface="Segoe Print"/>
                <a:cs typeface="Segoe Print"/>
              </a:rPr>
              <a:t> </a:t>
            </a:r>
            <a:r>
              <a:rPr sz="1200" b="1" i="1" spc="-32" dirty="0">
                <a:solidFill>
                  <a:srgbClr val="005E2B"/>
                </a:solidFill>
                <a:latin typeface="Segoe Print"/>
                <a:cs typeface="Segoe Print"/>
              </a:rPr>
              <a:t>r</a:t>
            </a:r>
            <a:r>
              <a:rPr sz="1200" b="1" i="1" spc="294" dirty="0">
                <a:solidFill>
                  <a:srgbClr val="005E2B"/>
                </a:solidFill>
                <a:latin typeface="Segoe Print"/>
                <a:cs typeface="Segoe Print"/>
              </a:rPr>
              <a:t> </a:t>
            </a:r>
            <a:r>
              <a:rPr sz="1200" b="1" i="1" spc="39" dirty="0">
                <a:solidFill>
                  <a:srgbClr val="005E2B"/>
                </a:solidFill>
                <a:latin typeface="Segoe Print"/>
                <a:cs typeface="Segoe Print"/>
              </a:rPr>
              <a:t>so</a:t>
            </a:r>
            <a:r>
              <a:rPr sz="1200" b="1" i="1" spc="-283" dirty="0">
                <a:solidFill>
                  <a:srgbClr val="005E2B"/>
                </a:solidFill>
                <a:latin typeface="Segoe Print"/>
                <a:cs typeface="Segoe Print"/>
              </a:rPr>
              <a:t> </a:t>
            </a:r>
            <a:r>
              <a:rPr sz="1200" b="1" i="1" spc="-39" dirty="0">
                <a:solidFill>
                  <a:srgbClr val="005E2B"/>
                </a:solidFill>
                <a:latin typeface="Segoe Print"/>
                <a:cs typeface="Segoe Print"/>
              </a:rPr>
              <a:t>u</a:t>
            </a:r>
            <a:r>
              <a:rPr sz="1200" b="1" i="1" spc="-270" dirty="0">
                <a:solidFill>
                  <a:srgbClr val="005E2B"/>
                </a:solidFill>
                <a:latin typeface="Segoe Print"/>
                <a:cs typeface="Segoe Print"/>
              </a:rPr>
              <a:t> </a:t>
            </a:r>
            <a:r>
              <a:rPr sz="1200" b="1" i="1" spc="-19" dirty="0">
                <a:solidFill>
                  <a:srgbClr val="005E2B"/>
                </a:solidFill>
                <a:latin typeface="Segoe Print"/>
                <a:cs typeface="Segoe Print"/>
              </a:rPr>
              <a:t>l</a:t>
            </a:r>
            <a:r>
              <a:rPr sz="1200" b="1" i="1" spc="294" dirty="0">
                <a:solidFill>
                  <a:srgbClr val="005E2B"/>
                </a:solidFill>
                <a:latin typeface="Segoe Print"/>
                <a:cs typeface="Segoe Print"/>
              </a:rPr>
              <a:t> </a:t>
            </a:r>
            <a:r>
              <a:rPr sz="1200" b="1" i="1" spc="-39" dirty="0">
                <a:solidFill>
                  <a:srgbClr val="005E2B"/>
                </a:solidFill>
                <a:latin typeface="Segoe Print"/>
                <a:cs typeface="Segoe Print"/>
              </a:rPr>
              <a:t>o</a:t>
            </a:r>
            <a:r>
              <a:rPr sz="1200" b="1" i="1" spc="-283" dirty="0">
                <a:solidFill>
                  <a:srgbClr val="005E2B"/>
                </a:solidFill>
                <a:latin typeface="Segoe Print"/>
                <a:cs typeface="Segoe Print"/>
              </a:rPr>
              <a:t> </a:t>
            </a:r>
            <a:r>
              <a:rPr sz="1200" b="1" i="1" spc="-32" dirty="0" smtClean="0">
                <a:solidFill>
                  <a:srgbClr val="005E2B"/>
                </a:solidFill>
                <a:latin typeface="Segoe Print"/>
                <a:cs typeface="Segoe Print"/>
              </a:rPr>
              <a:t>r</a:t>
            </a:r>
            <a:r>
              <a:rPr lang="en-US" sz="1200" dirty="0">
                <a:latin typeface="Segoe Print"/>
                <a:cs typeface="Segoe Print"/>
              </a:rPr>
              <a:t> </a:t>
            </a:r>
            <a:r>
              <a:rPr sz="1200" b="1" i="1" spc="-26" dirty="0" smtClean="0">
                <a:solidFill>
                  <a:srgbClr val="005E2B"/>
                </a:solidFill>
                <a:latin typeface="Segoe Print"/>
                <a:cs typeface="Segoe Print"/>
              </a:rPr>
              <a:t>s</a:t>
            </a:r>
            <a:r>
              <a:rPr sz="1200" b="1" i="1" spc="-283" dirty="0" smtClean="0">
                <a:solidFill>
                  <a:srgbClr val="005E2B"/>
                </a:solidFill>
                <a:latin typeface="Segoe Print"/>
                <a:cs typeface="Segoe Print"/>
              </a:rPr>
              <a:t> </a:t>
            </a:r>
            <a:r>
              <a:rPr sz="1200" b="1" i="1" spc="-32" dirty="0">
                <a:solidFill>
                  <a:srgbClr val="005E2B"/>
                </a:solidFill>
                <a:latin typeface="Segoe Print"/>
                <a:cs typeface="Segoe Print"/>
              </a:rPr>
              <a:t>e</a:t>
            </a:r>
            <a:r>
              <a:rPr sz="1200" b="1" i="1" spc="-262" dirty="0">
                <a:solidFill>
                  <a:srgbClr val="005E2B"/>
                </a:solidFill>
                <a:latin typeface="Segoe Print"/>
                <a:cs typeface="Segoe Print"/>
              </a:rPr>
              <a:t> </a:t>
            </a:r>
            <a:r>
              <a:rPr sz="1200" b="1" i="1" spc="-19" dirty="0">
                <a:solidFill>
                  <a:srgbClr val="005E2B"/>
                </a:solidFill>
                <a:latin typeface="Segoe Print"/>
                <a:cs typeface="Segoe Print"/>
              </a:rPr>
              <a:t>l</a:t>
            </a:r>
            <a:r>
              <a:rPr sz="1200" b="1" i="1" spc="-289" dirty="0">
                <a:solidFill>
                  <a:srgbClr val="005E2B"/>
                </a:solidFill>
                <a:latin typeface="Segoe Print"/>
                <a:cs typeface="Segoe Print"/>
              </a:rPr>
              <a:t> </a:t>
            </a:r>
            <a:r>
              <a:rPr sz="1200" b="1" i="1" spc="-32" dirty="0">
                <a:solidFill>
                  <a:srgbClr val="005E2B"/>
                </a:solidFill>
                <a:latin typeface="Segoe Print"/>
                <a:cs typeface="Segoe Print"/>
              </a:rPr>
              <a:t>e</a:t>
            </a:r>
            <a:r>
              <a:rPr sz="1200" b="1" i="1" spc="-283" dirty="0">
                <a:solidFill>
                  <a:srgbClr val="005E2B"/>
                </a:solidFill>
                <a:latin typeface="Segoe Print"/>
                <a:cs typeface="Segoe Print"/>
              </a:rPr>
              <a:t> </a:t>
            </a:r>
            <a:r>
              <a:rPr sz="1200" b="1" i="1" spc="-32" dirty="0">
                <a:solidFill>
                  <a:srgbClr val="005E2B"/>
                </a:solidFill>
                <a:latin typeface="Segoe Print"/>
                <a:cs typeface="Segoe Print"/>
              </a:rPr>
              <a:t>c</a:t>
            </a:r>
            <a:r>
              <a:rPr sz="1200" b="1" i="1" spc="-270" dirty="0">
                <a:solidFill>
                  <a:srgbClr val="005E2B"/>
                </a:solidFill>
                <a:latin typeface="Segoe Print"/>
                <a:cs typeface="Segoe Print"/>
              </a:rPr>
              <a:t> </a:t>
            </a:r>
            <a:r>
              <a:rPr sz="1200" b="1" i="1" spc="-32" dirty="0">
                <a:solidFill>
                  <a:srgbClr val="005E2B"/>
                </a:solidFill>
                <a:latin typeface="Segoe Print"/>
                <a:cs typeface="Segoe Print"/>
              </a:rPr>
              <a:t>t</a:t>
            </a:r>
            <a:r>
              <a:rPr sz="1200" b="1" i="1" spc="294" dirty="0">
                <a:solidFill>
                  <a:srgbClr val="005E2B"/>
                </a:solidFill>
                <a:latin typeface="Segoe Print"/>
                <a:cs typeface="Segoe Print"/>
              </a:rPr>
              <a:t> </a:t>
            </a:r>
            <a:r>
              <a:rPr sz="1200" b="1" i="1" spc="-39" dirty="0">
                <a:solidFill>
                  <a:srgbClr val="005E2B"/>
                </a:solidFill>
                <a:latin typeface="Segoe Print"/>
                <a:cs typeface="Segoe Print"/>
              </a:rPr>
              <a:t>a</a:t>
            </a:r>
            <a:r>
              <a:rPr sz="1200" b="1" i="1" spc="289" dirty="0">
                <a:solidFill>
                  <a:srgbClr val="005E2B"/>
                </a:solidFill>
                <a:latin typeface="Segoe Print"/>
                <a:cs typeface="Segoe Print"/>
              </a:rPr>
              <a:t> </a:t>
            </a:r>
            <a:r>
              <a:rPr sz="1200" b="1" i="1" spc="-39" dirty="0">
                <a:solidFill>
                  <a:srgbClr val="005E2B"/>
                </a:solidFill>
                <a:latin typeface="Segoe Print"/>
                <a:cs typeface="Segoe Print"/>
              </a:rPr>
              <a:t>h</a:t>
            </a:r>
            <a:r>
              <a:rPr sz="1200" b="1" i="1" spc="-270" dirty="0">
                <a:solidFill>
                  <a:srgbClr val="005E2B"/>
                </a:solidFill>
                <a:latin typeface="Segoe Print"/>
                <a:cs typeface="Segoe Print"/>
              </a:rPr>
              <a:t> </a:t>
            </a:r>
            <a:r>
              <a:rPr sz="1200" b="1" i="1" spc="19" dirty="0">
                <a:solidFill>
                  <a:srgbClr val="005E2B"/>
                </a:solidFill>
                <a:latin typeface="Segoe Print"/>
                <a:cs typeface="Segoe Print"/>
              </a:rPr>
              <a:t>ym</a:t>
            </a:r>
            <a:r>
              <a:rPr sz="1200" b="1" i="1" spc="-270" dirty="0">
                <a:solidFill>
                  <a:srgbClr val="005E2B"/>
                </a:solidFill>
                <a:latin typeface="Segoe Print"/>
                <a:cs typeface="Segoe Print"/>
              </a:rPr>
              <a:t> </a:t>
            </a:r>
            <a:r>
              <a:rPr sz="1200" b="1" i="1" spc="-45" dirty="0">
                <a:solidFill>
                  <a:srgbClr val="005E2B"/>
                </a:solidFill>
                <a:latin typeface="Segoe Print"/>
                <a:cs typeface="Segoe Print"/>
              </a:rPr>
              <a:t>n</a:t>
            </a:r>
            <a:r>
              <a:rPr sz="1200" b="1" i="1" spc="270" dirty="0">
                <a:solidFill>
                  <a:srgbClr val="005E2B"/>
                </a:solidFill>
                <a:latin typeface="Segoe Print"/>
                <a:cs typeface="Segoe Print"/>
              </a:rPr>
              <a:t> </a:t>
            </a:r>
            <a:r>
              <a:rPr sz="1200" b="1" i="1" spc="-39" dirty="0">
                <a:solidFill>
                  <a:srgbClr val="005E2B"/>
                </a:solidFill>
                <a:latin typeface="Segoe Print"/>
                <a:cs typeface="Segoe Print"/>
              </a:rPr>
              <a:t>o</a:t>
            </a:r>
            <a:r>
              <a:rPr sz="1200" b="1" i="1" spc="-270" dirty="0">
                <a:solidFill>
                  <a:srgbClr val="005E2B"/>
                </a:solidFill>
                <a:latin typeface="Segoe Print"/>
                <a:cs typeface="Segoe Print"/>
              </a:rPr>
              <a:t> </a:t>
            </a:r>
            <a:r>
              <a:rPr sz="1200" b="1" i="1" spc="-26" dirty="0">
                <a:solidFill>
                  <a:srgbClr val="005E2B"/>
                </a:solidFill>
                <a:latin typeface="Segoe Print"/>
                <a:cs typeface="Segoe Print"/>
              </a:rPr>
              <a:t>f</a:t>
            </a:r>
            <a:r>
              <a:rPr sz="1200" b="1" i="1" spc="302" dirty="0">
                <a:solidFill>
                  <a:srgbClr val="005E2B"/>
                </a:solidFill>
                <a:latin typeface="Segoe Print"/>
                <a:cs typeface="Segoe Print"/>
              </a:rPr>
              <a:t> </a:t>
            </a:r>
            <a:r>
              <a:rPr sz="1200" b="1" i="1" spc="32" dirty="0">
                <a:solidFill>
                  <a:srgbClr val="005E2B"/>
                </a:solidFill>
                <a:latin typeface="Segoe Print"/>
                <a:cs typeface="Segoe Print"/>
              </a:rPr>
              <a:t>yo</a:t>
            </a:r>
            <a:r>
              <a:rPr sz="1200" b="1" i="1" spc="-270" dirty="0">
                <a:solidFill>
                  <a:srgbClr val="005E2B"/>
                </a:solidFill>
                <a:latin typeface="Segoe Print"/>
                <a:cs typeface="Segoe Print"/>
              </a:rPr>
              <a:t> </a:t>
            </a:r>
            <a:r>
              <a:rPr sz="1200" b="1" i="1" spc="-39" dirty="0">
                <a:solidFill>
                  <a:srgbClr val="005E2B"/>
                </a:solidFill>
                <a:latin typeface="Segoe Print"/>
                <a:cs typeface="Segoe Print"/>
              </a:rPr>
              <a:t>u</a:t>
            </a:r>
            <a:r>
              <a:rPr sz="1200" b="1" i="1" spc="-283" dirty="0">
                <a:solidFill>
                  <a:srgbClr val="005E2B"/>
                </a:solidFill>
                <a:latin typeface="Segoe Print"/>
                <a:cs typeface="Segoe Print"/>
              </a:rPr>
              <a:t> </a:t>
            </a:r>
            <a:r>
              <a:rPr sz="1200" b="1" i="1" spc="-32" dirty="0">
                <a:solidFill>
                  <a:srgbClr val="005E2B"/>
                </a:solidFill>
                <a:latin typeface="Segoe Print"/>
                <a:cs typeface="Segoe Print"/>
              </a:rPr>
              <a:t>r</a:t>
            </a:r>
            <a:r>
              <a:rPr sz="1200" b="1" i="1" spc="276" dirty="0">
                <a:solidFill>
                  <a:srgbClr val="005E2B"/>
                </a:solidFill>
                <a:latin typeface="Segoe Print"/>
                <a:cs typeface="Segoe Print"/>
              </a:rPr>
              <a:t> </a:t>
            </a:r>
            <a:r>
              <a:rPr sz="1200" b="1" i="1" spc="-32" dirty="0">
                <a:solidFill>
                  <a:srgbClr val="005E2B"/>
                </a:solidFill>
                <a:latin typeface="Segoe Print"/>
                <a:cs typeface="Segoe Print"/>
              </a:rPr>
              <a:t>c</a:t>
            </a:r>
            <a:r>
              <a:rPr sz="1200" b="1" i="1" spc="-270" dirty="0">
                <a:solidFill>
                  <a:srgbClr val="005E2B"/>
                </a:solidFill>
                <a:latin typeface="Segoe Print"/>
                <a:cs typeface="Segoe Print"/>
              </a:rPr>
              <a:t> </a:t>
            </a:r>
            <a:r>
              <a:rPr sz="1200" b="1" i="1" spc="39" dirty="0">
                <a:solidFill>
                  <a:srgbClr val="005E2B"/>
                </a:solidFill>
                <a:latin typeface="Segoe Print"/>
                <a:cs typeface="Segoe Print"/>
              </a:rPr>
              <a:t>ho</a:t>
            </a:r>
            <a:r>
              <a:rPr sz="1200" b="1" i="1" spc="-270" dirty="0">
                <a:solidFill>
                  <a:srgbClr val="005E2B"/>
                </a:solidFill>
                <a:latin typeface="Segoe Print"/>
                <a:cs typeface="Segoe Print"/>
              </a:rPr>
              <a:t> </a:t>
            </a:r>
            <a:r>
              <a:rPr sz="1200" b="1" i="1" spc="-19" dirty="0">
                <a:solidFill>
                  <a:srgbClr val="005E2B"/>
                </a:solidFill>
                <a:latin typeface="Segoe Print"/>
                <a:cs typeface="Segoe Print"/>
              </a:rPr>
              <a:t>i</a:t>
            </a:r>
            <a:r>
              <a:rPr sz="1200" b="1" i="1" spc="-289" dirty="0">
                <a:solidFill>
                  <a:srgbClr val="005E2B"/>
                </a:solidFill>
                <a:latin typeface="Segoe Print"/>
                <a:cs typeface="Segoe Print"/>
              </a:rPr>
              <a:t> </a:t>
            </a:r>
            <a:r>
              <a:rPr sz="1200" b="1" i="1" spc="45" dirty="0">
                <a:solidFill>
                  <a:srgbClr val="005E2B"/>
                </a:solidFill>
                <a:latin typeface="Segoe Print"/>
                <a:cs typeface="Segoe Print"/>
              </a:rPr>
              <a:t>ce</a:t>
            </a:r>
            <a:r>
              <a:rPr sz="1200" b="1" i="1" spc="-262" dirty="0">
                <a:solidFill>
                  <a:srgbClr val="005E2B"/>
                </a:solidFill>
                <a:latin typeface="Segoe Print"/>
                <a:cs typeface="Segoe Print"/>
              </a:rPr>
              <a:t> </a:t>
            </a:r>
            <a:r>
              <a:rPr sz="1200" b="1" i="1" spc="-26" dirty="0">
                <a:solidFill>
                  <a:srgbClr val="005E2B"/>
                </a:solidFill>
                <a:latin typeface="Segoe Print"/>
                <a:cs typeface="Segoe Print"/>
              </a:rPr>
              <a:t>)</a:t>
            </a:r>
            <a:endParaRPr sz="1200" dirty="0">
              <a:latin typeface="Segoe Print"/>
              <a:cs typeface="Segoe Print"/>
            </a:endParaRPr>
          </a:p>
        </p:txBody>
      </p:sp>
      <p:sp>
        <p:nvSpPr>
          <p:cNvPr id="3" name="object 3"/>
          <p:cNvSpPr txBox="1"/>
          <p:nvPr/>
        </p:nvSpPr>
        <p:spPr>
          <a:xfrm>
            <a:off x="428463" y="7765512"/>
            <a:ext cx="6102804" cy="1353539"/>
          </a:xfrm>
          <a:prstGeom prst="rect">
            <a:avLst/>
          </a:prstGeom>
        </p:spPr>
        <p:txBody>
          <a:bodyPr vert="horz" wrap="square" lIns="0" tIns="180431" rIns="0" bIns="0" rtlCol="0">
            <a:spAutoFit/>
          </a:bodyPr>
          <a:lstStyle/>
          <a:p>
            <a:pPr marL="13879" algn="ctr">
              <a:spcBef>
                <a:spcPts val="1421"/>
              </a:spcBef>
            </a:pPr>
            <a:r>
              <a:rPr sz="1864" i="1" spc="77" dirty="0">
                <a:solidFill>
                  <a:srgbClr val="002D50"/>
                </a:solidFill>
                <a:latin typeface="Pristina"/>
                <a:cs typeface="Pristina"/>
              </a:rPr>
              <a:t>Pause</a:t>
            </a:r>
            <a:endParaRPr sz="1864" dirty="0">
              <a:latin typeface="Pristina"/>
              <a:cs typeface="Pristina"/>
            </a:endParaRPr>
          </a:p>
          <a:p>
            <a:pPr algn="ctr">
              <a:spcBef>
                <a:spcPts val="1209"/>
              </a:spcBef>
            </a:pPr>
            <a:r>
              <a:rPr sz="1800" i="1" spc="109" dirty="0">
                <a:solidFill>
                  <a:srgbClr val="002D50"/>
                </a:solidFill>
                <a:latin typeface="Pristina"/>
                <a:cs typeface="Pristina"/>
              </a:rPr>
              <a:t>(Recall </a:t>
            </a:r>
            <a:r>
              <a:rPr sz="1800" i="1" spc="64" dirty="0">
                <a:solidFill>
                  <a:srgbClr val="002D50"/>
                </a:solidFill>
                <a:latin typeface="Pristina"/>
                <a:cs typeface="Pristina"/>
              </a:rPr>
              <a:t>in </a:t>
            </a:r>
            <a:r>
              <a:rPr sz="1800" i="1" spc="109" dirty="0">
                <a:solidFill>
                  <a:srgbClr val="002D50"/>
                </a:solidFill>
                <a:latin typeface="Pristina"/>
                <a:cs typeface="Pristina"/>
              </a:rPr>
              <a:t>silence </a:t>
            </a:r>
            <a:r>
              <a:rPr sz="1800" i="1" spc="84" dirty="0">
                <a:solidFill>
                  <a:srgbClr val="002D50"/>
                </a:solidFill>
                <a:latin typeface="Pristina"/>
                <a:cs typeface="Pristina"/>
              </a:rPr>
              <a:t>the </a:t>
            </a:r>
            <a:r>
              <a:rPr sz="1800" i="1" spc="103" dirty="0">
                <a:solidFill>
                  <a:srgbClr val="002D50"/>
                </a:solidFill>
                <a:latin typeface="Pristina"/>
                <a:cs typeface="Pristina"/>
              </a:rPr>
              <a:t>names </a:t>
            </a:r>
            <a:r>
              <a:rPr sz="1800" i="1" spc="64" dirty="0">
                <a:solidFill>
                  <a:srgbClr val="002D50"/>
                </a:solidFill>
                <a:latin typeface="Pristina"/>
                <a:cs typeface="Pristina"/>
              </a:rPr>
              <a:t>of </a:t>
            </a:r>
            <a:r>
              <a:rPr sz="1800" i="1" spc="109" dirty="0">
                <a:solidFill>
                  <a:srgbClr val="002D50"/>
                </a:solidFill>
                <a:latin typeface="Pristina"/>
                <a:cs typeface="Pristina"/>
              </a:rPr>
              <a:t>those </a:t>
            </a:r>
            <a:r>
              <a:rPr sz="1800" i="1" spc="90" dirty="0">
                <a:solidFill>
                  <a:srgbClr val="002D50"/>
                </a:solidFill>
                <a:latin typeface="Pristina"/>
                <a:cs typeface="Pristina"/>
              </a:rPr>
              <a:t>you </a:t>
            </a:r>
            <a:r>
              <a:rPr sz="1800" i="1" spc="96" dirty="0">
                <a:solidFill>
                  <a:srgbClr val="002D50"/>
                </a:solidFill>
                <a:latin typeface="Pristina"/>
                <a:cs typeface="Pristina"/>
              </a:rPr>
              <a:t>wish </a:t>
            </a:r>
            <a:r>
              <a:rPr sz="1800" i="1" spc="64" dirty="0">
                <a:solidFill>
                  <a:srgbClr val="002D50"/>
                </a:solidFill>
                <a:latin typeface="Pristina"/>
                <a:cs typeface="Pristina"/>
              </a:rPr>
              <a:t>to </a:t>
            </a:r>
            <a:r>
              <a:rPr sz="1800" i="1" spc="116" dirty="0">
                <a:solidFill>
                  <a:srgbClr val="002D50"/>
                </a:solidFill>
                <a:latin typeface="Pristina"/>
                <a:cs typeface="Pristina"/>
              </a:rPr>
              <a:t>remember </a:t>
            </a:r>
            <a:r>
              <a:rPr sz="1800" i="1" spc="96" dirty="0">
                <a:solidFill>
                  <a:srgbClr val="002D50"/>
                </a:solidFill>
                <a:latin typeface="Pristina"/>
                <a:cs typeface="Pristina"/>
              </a:rPr>
              <a:t>this</a:t>
            </a:r>
            <a:r>
              <a:rPr sz="1800" i="1" spc="219" dirty="0">
                <a:solidFill>
                  <a:srgbClr val="002D50"/>
                </a:solidFill>
                <a:latin typeface="Pristina"/>
                <a:cs typeface="Pristina"/>
              </a:rPr>
              <a:t> </a:t>
            </a:r>
            <a:r>
              <a:rPr sz="1800" i="1" spc="103" dirty="0">
                <a:solidFill>
                  <a:srgbClr val="002D50"/>
                </a:solidFill>
                <a:latin typeface="Pristina"/>
                <a:cs typeface="Pristina"/>
              </a:rPr>
              <a:t>day.)</a:t>
            </a:r>
            <a:endParaRPr sz="1800" dirty="0">
              <a:latin typeface="Pristina"/>
              <a:cs typeface="Pristina"/>
            </a:endParaRPr>
          </a:p>
          <a:p>
            <a:pPr marL="13879" algn="ctr">
              <a:spcBef>
                <a:spcPts val="1311"/>
              </a:spcBef>
            </a:pPr>
            <a:r>
              <a:rPr sz="1864" i="1" spc="77" dirty="0" smtClean="0">
                <a:solidFill>
                  <a:srgbClr val="002D50"/>
                </a:solidFill>
                <a:latin typeface="Pristina"/>
                <a:cs typeface="Pristina"/>
              </a:rPr>
              <a:t>Pause</a:t>
            </a:r>
            <a:endParaRPr sz="1864" dirty="0">
              <a:latin typeface="Pristina"/>
              <a:cs typeface="Pristina"/>
            </a:endParaRPr>
          </a:p>
        </p:txBody>
      </p:sp>
      <p:sp>
        <p:nvSpPr>
          <p:cNvPr id="4" name="object 4"/>
          <p:cNvSpPr txBox="1">
            <a:spLocks noGrp="1"/>
          </p:cNvSpPr>
          <p:nvPr>
            <p:ph type="title" idx="4294967295"/>
          </p:nvPr>
        </p:nvSpPr>
        <p:spPr>
          <a:xfrm>
            <a:off x="1516336" y="382077"/>
            <a:ext cx="3837214" cy="569661"/>
          </a:xfrm>
          <a:prstGeom prst="rect">
            <a:avLst/>
          </a:prstGeom>
        </p:spPr>
        <p:txBody>
          <a:bodyPr vert="horz" wrap="square" lIns="0" tIns="15512" rIns="0" bIns="0" rtlCol="0">
            <a:spAutoFit/>
          </a:bodyPr>
          <a:lstStyle/>
          <a:p>
            <a:pPr marL="16328">
              <a:spcBef>
                <a:spcPts val="122"/>
              </a:spcBef>
              <a:tabLst>
                <a:tab pos="1405058" algn="l"/>
                <a:tab pos="2828077" algn="l"/>
              </a:tabLst>
            </a:pPr>
            <a:r>
              <a:rPr sz="3600" spc="399" dirty="0"/>
              <a:t>Hymn:	</a:t>
            </a:r>
            <a:r>
              <a:rPr sz="3600" spc="315" dirty="0"/>
              <a:t>Retu</a:t>
            </a:r>
            <a:r>
              <a:rPr sz="3600" spc="-219" dirty="0"/>
              <a:t> </a:t>
            </a:r>
            <a:r>
              <a:rPr sz="3600" spc="-379" dirty="0"/>
              <a:t>r  </a:t>
            </a:r>
            <a:r>
              <a:rPr sz="3600" spc="-257" dirty="0"/>
              <a:t> </a:t>
            </a:r>
            <a:r>
              <a:rPr sz="3600" spc="-45" dirty="0"/>
              <a:t>n	</a:t>
            </a:r>
            <a:r>
              <a:rPr sz="3600" spc="294" dirty="0" smtClean="0"/>
              <a:t>Hom</a:t>
            </a:r>
            <a:r>
              <a:rPr sz="3600" spc="-521" dirty="0" smtClean="0"/>
              <a:t>e</a:t>
            </a:r>
            <a:endParaRPr sz="3600" dirty="0"/>
          </a:p>
        </p:txBody>
      </p:sp>
      <p:sp>
        <p:nvSpPr>
          <p:cNvPr id="5" name="object 5"/>
          <p:cNvSpPr txBox="1"/>
          <p:nvPr/>
        </p:nvSpPr>
        <p:spPr>
          <a:xfrm>
            <a:off x="762000" y="1178900"/>
            <a:ext cx="2434763" cy="2825920"/>
          </a:xfrm>
          <a:prstGeom prst="rect">
            <a:avLst/>
          </a:prstGeom>
        </p:spPr>
        <p:txBody>
          <a:bodyPr vert="horz" wrap="square" lIns="0" tIns="15512" rIns="0" bIns="0" rtlCol="0">
            <a:spAutoFit/>
          </a:bodyPr>
          <a:lstStyle/>
          <a:p>
            <a:pPr marL="16328" marR="752739">
              <a:lnSpc>
                <a:spcPct val="109300"/>
              </a:lnSpc>
              <a:spcBef>
                <a:spcPts val="122"/>
              </a:spcBef>
            </a:pPr>
            <a:r>
              <a:rPr sz="2400" i="1" spc="109" dirty="0">
                <a:solidFill>
                  <a:srgbClr val="00406F"/>
                </a:solidFill>
                <a:latin typeface="Pristina"/>
                <a:cs typeface="Pristina"/>
              </a:rPr>
              <a:t>Return </a:t>
            </a:r>
            <a:r>
              <a:rPr sz="2400" i="1" spc="90" dirty="0">
                <a:solidFill>
                  <a:srgbClr val="00406F"/>
                </a:solidFill>
                <a:latin typeface="Pristina"/>
                <a:cs typeface="Pristina"/>
              </a:rPr>
              <a:t>home  </a:t>
            </a:r>
            <a:r>
              <a:rPr sz="2400" i="1" spc="109" dirty="0">
                <a:solidFill>
                  <a:srgbClr val="00406F"/>
                </a:solidFill>
                <a:latin typeface="Pristina"/>
                <a:cs typeface="Pristina"/>
              </a:rPr>
              <a:t>Return</a:t>
            </a:r>
            <a:r>
              <a:rPr sz="2400" i="1" spc="174" dirty="0">
                <a:solidFill>
                  <a:srgbClr val="00406F"/>
                </a:solidFill>
                <a:latin typeface="Pristina"/>
                <a:cs typeface="Pristina"/>
              </a:rPr>
              <a:t> </a:t>
            </a:r>
            <a:r>
              <a:rPr sz="2400" i="1" spc="90" dirty="0">
                <a:solidFill>
                  <a:srgbClr val="00406F"/>
                </a:solidFill>
                <a:latin typeface="Pristina"/>
                <a:cs typeface="Pristina"/>
              </a:rPr>
              <a:t>home</a:t>
            </a:r>
            <a:endParaRPr sz="2400" dirty="0">
              <a:latin typeface="Pristina"/>
              <a:cs typeface="Pristina"/>
            </a:endParaRPr>
          </a:p>
          <a:p>
            <a:pPr marL="16328" marR="61231">
              <a:lnSpc>
                <a:spcPct val="109300"/>
              </a:lnSpc>
            </a:pPr>
            <a:r>
              <a:rPr sz="2400" i="1" spc="109" dirty="0">
                <a:solidFill>
                  <a:srgbClr val="00406F"/>
                </a:solidFill>
                <a:latin typeface="Pristina"/>
                <a:cs typeface="Pristina"/>
              </a:rPr>
              <a:t>Return </a:t>
            </a:r>
            <a:r>
              <a:rPr sz="2400" i="1" spc="71" dirty="0">
                <a:solidFill>
                  <a:srgbClr val="00406F"/>
                </a:solidFill>
                <a:latin typeface="Pristina"/>
                <a:cs typeface="Pristina"/>
              </a:rPr>
              <a:t>to </a:t>
            </a:r>
            <a:r>
              <a:rPr sz="2400" i="1" spc="84" dirty="0">
                <a:solidFill>
                  <a:srgbClr val="00406F"/>
                </a:solidFill>
                <a:latin typeface="Pristina"/>
                <a:cs typeface="Pristina"/>
              </a:rPr>
              <a:t>the </a:t>
            </a:r>
            <a:r>
              <a:rPr sz="2400" i="1" spc="109" dirty="0">
                <a:solidFill>
                  <a:srgbClr val="00406F"/>
                </a:solidFill>
                <a:latin typeface="Pristina"/>
                <a:cs typeface="Pristina"/>
              </a:rPr>
              <a:t>essence  </a:t>
            </a:r>
            <a:r>
              <a:rPr lang="en-US" sz="2400" i="1" spc="109" dirty="0" smtClean="0">
                <a:solidFill>
                  <a:srgbClr val="00406F"/>
                </a:solidFill>
                <a:latin typeface="Pristina"/>
                <a:cs typeface="Pristina"/>
              </a:rPr>
              <a:t/>
            </a:r>
            <a:br>
              <a:rPr lang="en-US" sz="2400" i="1" spc="109" dirty="0" smtClean="0">
                <a:solidFill>
                  <a:srgbClr val="00406F"/>
                </a:solidFill>
                <a:latin typeface="Pristina"/>
                <a:cs typeface="Pristina"/>
              </a:rPr>
            </a:br>
            <a:r>
              <a:rPr sz="2400" i="1" spc="64" dirty="0" smtClean="0">
                <a:solidFill>
                  <a:srgbClr val="00406F"/>
                </a:solidFill>
                <a:latin typeface="Pristina"/>
                <a:cs typeface="Pristina"/>
              </a:rPr>
              <a:t>of </a:t>
            </a:r>
            <a:r>
              <a:rPr sz="2400" i="1" spc="103" dirty="0">
                <a:solidFill>
                  <a:srgbClr val="00406F"/>
                </a:solidFill>
                <a:latin typeface="Pristina"/>
                <a:cs typeface="Pristina"/>
              </a:rPr>
              <a:t>your</a:t>
            </a:r>
            <a:r>
              <a:rPr sz="2400" i="1" spc="45" dirty="0">
                <a:solidFill>
                  <a:srgbClr val="00406F"/>
                </a:solidFill>
                <a:latin typeface="Pristina"/>
                <a:cs typeface="Pristina"/>
              </a:rPr>
              <a:t> </a:t>
            </a:r>
            <a:r>
              <a:rPr sz="2400" i="1" spc="103" dirty="0">
                <a:solidFill>
                  <a:srgbClr val="00406F"/>
                </a:solidFill>
                <a:latin typeface="Pristina"/>
                <a:cs typeface="Pristina"/>
              </a:rPr>
              <a:t>being</a:t>
            </a:r>
            <a:endParaRPr sz="2400" dirty="0">
              <a:latin typeface="Pristina"/>
              <a:cs typeface="Pristina"/>
            </a:endParaRPr>
          </a:p>
          <a:p>
            <a:pPr marL="16328" marR="6531">
              <a:lnSpc>
                <a:spcPct val="109300"/>
              </a:lnSpc>
            </a:pPr>
            <a:r>
              <a:rPr sz="2400" i="1" spc="109" dirty="0">
                <a:solidFill>
                  <a:srgbClr val="00406F"/>
                </a:solidFill>
                <a:latin typeface="Pristina"/>
                <a:cs typeface="Pristina"/>
              </a:rPr>
              <a:t>Return </a:t>
            </a:r>
            <a:r>
              <a:rPr sz="2400" i="1" spc="71" dirty="0">
                <a:solidFill>
                  <a:srgbClr val="00406F"/>
                </a:solidFill>
                <a:latin typeface="Pristina"/>
                <a:cs typeface="Pristina"/>
              </a:rPr>
              <a:t>to </a:t>
            </a:r>
            <a:r>
              <a:rPr sz="2400" i="1" spc="103" dirty="0">
                <a:solidFill>
                  <a:srgbClr val="00406F"/>
                </a:solidFill>
                <a:latin typeface="Pristina"/>
                <a:cs typeface="Pristina"/>
              </a:rPr>
              <a:t>your </a:t>
            </a:r>
            <a:r>
              <a:rPr sz="2400" i="1" spc="109" dirty="0">
                <a:solidFill>
                  <a:srgbClr val="00406F"/>
                </a:solidFill>
                <a:latin typeface="Pristina"/>
                <a:cs typeface="Pristina"/>
              </a:rPr>
              <a:t>truth,  Return </a:t>
            </a:r>
            <a:r>
              <a:rPr sz="2400" i="1" spc="71" dirty="0">
                <a:solidFill>
                  <a:srgbClr val="00406F"/>
                </a:solidFill>
                <a:latin typeface="Pristina"/>
                <a:cs typeface="Pristina"/>
              </a:rPr>
              <a:t>to </a:t>
            </a:r>
            <a:r>
              <a:rPr sz="2400" i="1" spc="103" dirty="0">
                <a:solidFill>
                  <a:srgbClr val="00406F"/>
                </a:solidFill>
                <a:latin typeface="Pristina"/>
                <a:cs typeface="Pristina"/>
              </a:rPr>
              <a:t>your</a:t>
            </a:r>
            <a:r>
              <a:rPr sz="2400" i="1" spc="122" dirty="0">
                <a:solidFill>
                  <a:srgbClr val="00406F"/>
                </a:solidFill>
                <a:latin typeface="Pristina"/>
                <a:cs typeface="Pristina"/>
              </a:rPr>
              <a:t> </a:t>
            </a:r>
            <a:r>
              <a:rPr sz="2400" i="1" spc="103" dirty="0">
                <a:solidFill>
                  <a:srgbClr val="00406F"/>
                </a:solidFill>
                <a:latin typeface="Pristina"/>
                <a:cs typeface="Pristina"/>
              </a:rPr>
              <a:t>heart</a:t>
            </a:r>
            <a:endParaRPr sz="2400" dirty="0">
              <a:latin typeface="Pristina"/>
              <a:cs typeface="Pristina"/>
            </a:endParaRPr>
          </a:p>
          <a:p>
            <a:pPr marL="16328">
              <a:spcBef>
                <a:spcPts val="206"/>
              </a:spcBef>
            </a:pPr>
            <a:r>
              <a:rPr sz="2400" i="1" spc="109" dirty="0">
                <a:solidFill>
                  <a:srgbClr val="00406F"/>
                </a:solidFill>
                <a:latin typeface="Pristina"/>
                <a:cs typeface="Pristina"/>
              </a:rPr>
              <a:t>Return </a:t>
            </a:r>
            <a:r>
              <a:rPr sz="2400" i="1" spc="90" dirty="0">
                <a:solidFill>
                  <a:srgbClr val="00406F"/>
                </a:solidFill>
                <a:latin typeface="Pristina"/>
                <a:cs typeface="Pristina"/>
              </a:rPr>
              <a:t>and</a:t>
            </a:r>
            <a:r>
              <a:rPr sz="2400" i="1" spc="-58" dirty="0">
                <a:solidFill>
                  <a:srgbClr val="00406F"/>
                </a:solidFill>
                <a:latin typeface="Pristina"/>
                <a:cs typeface="Pristina"/>
              </a:rPr>
              <a:t> </a:t>
            </a:r>
            <a:r>
              <a:rPr sz="2400" i="1" spc="103" dirty="0">
                <a:solidFill>
                  <a:srgbClr val="00406F"/>
                </a:solidFill>
                <a:latin typeface="Pristina"/>
                <a:cs typeface="Pristina"/>
              </a:rPr>
              <a:t>rest.</a:t>
            </a:r>
            <a:endParaRPr sz="2400" dirty="0">
              <a:latin typeface="Pristina"/>
              <a:cs typeface="Pristina"/>
            </a:endParaRPr>
          </a:p>
        </p:txBody>
      </p:sp>
      <p:sp>
        <p:nvSpPr>
          <p:cNvPr id="6" name="object 6"/>
          <p:cNvSpPr txBox="1"/>
          <p:nvPr/>
        </p:nvSpPr>
        <p:spPr>
          <a:xfrm>
            <a:off x="3657600" y="1151640"/>
            <a:ext cx="2671516" cy="2825920"/>
          </a:xfrm>
          <a:prstGeom prst="rect">
            <a:avLst/>
          </a:prstGeom>
        </p:spPr>
        <p:txBody>
          <a:bodyPr vert="horz" wrap="square" lIns="0" tIns="15512" rIns="0" bIns="0" rtlCol="0">
            <a:spAutoFit/>
          </a:bodyPr>
          <a:lstStyle/>
          <a:p>
            <a:pPr marL="16328" marR="989500">
              <a:lnSpc>
                <a:spcPct val="109300"/>
              </a:lnSpc>
              <a:spcBef>
                <a:spcPts val="122"/>
              </a:spcBef>
            </a:pPr>
            <a:r>
              <a:rPr sz="2400" i="1" spc="109" dirty="0">
                <a:solidFill>
                  <a:srgbClr val="00406F"/>
                </a:solidFill>
                <a:latin typeface="Pristina"/>
                <a:cs typeface="Pristina"/>
              </a:rPr>
              <a:t>Return </a:t>
            </a:r>
            <a:r>
              <a:rPr sz="2400" i="1" spc="90" dirty="0">
                <a:solidFill>
                  <a:srgbClr val="00406F"/>
                </a:solidFill>
                <a:latin typeface="Pristina"/>
                <a:cs typeface="Pristina"/>
              </a:rPr>
              <a:t>home  </a:t>
            </a:r>
            <a:r>
              <a:rPr sz="2400" i="1" spc="109" dirty="0">
                <a:solidFill>
                  <a:srgbClr val="00406F"/>
                </a:solidFill>
                <a:latin typeface="Pristina"/>
                <a:cs typeface="Pristina"/>
              </a:rPr>
              <a:t>Return</a:t>
            </a:r>
            <a:r>
              <a:rPr sz="2400" i="1" spc="180" dirty="0">
                <a:solidFill>
                  <a:srgbClr val="00406F"/>
                </a:solidFill>
                <a:latin typeface="Pristina"/>
                <a:cs typeface="Pristina"/>
              </a:rPr>
              <a:t> </a:t>
            </a:r>
            <a:r>
              <a:rPr sz="2400" i="1" spc="90" dirty="0">
                <a:solidFill>
                  <a:srgbClr val="00406F"/>
                </a:solidFill>
                <a:latin typeface="Pristina"/>
                <a:cs typeface="Pristina"/>
              </a:rPr>
              <a:t>home</a:t>
            </a:r>
            <a:endParaRPr sz="2400" dirty="0">
              <a:latin typeface="Pristina"/>
              <a:cs typeface="Pristina"/>
            </a:endParaRPr>
          </a:p>
          <a:p>
            <a:pPr marL="16328" marR="6531">
              <a:lnSpc>
                <a:spcPct val="109300"/>
              </a:lnSpc>
            </a:pPr>
            <a:r>
              <a:rPr sz="2400" i="1" spc="109" dirty="0">
                <a:solidFill>
                  <a:srgbClr val="00406F"/>
                </a:solidFill>
                <a:latin typeface="Pristina"/>
                <a:cs typeface="Pristina"/>
              </a:rPr>
              <a:t>Return </a:t>
            </a:r>
            <a:r>
              <a:rPr sz="2400" i="1" spc="71" dirty="0">
                <a:solidFill>
                  <a:srgbClr val="00406F"/>
                </a:solidFill>
                <a:latin typeface="Pristina"/>
                <a:cs typeface="Pristina"/>
              </a:rPr>
              <a:t>to </a:t>
            </a:r>
            <a:r>
              <a:rPr sz="2400" i="1" spc="84" dirty="0">
                <a:solidFill>
                  <a:srgbClr val="00406F"/>
                </a:solidFill>
                <a:latin typeface="Pristina"/>
                <a:cs typeface="Pristina"/>
              </a:rPr>
              <a:t>the </a:t>
            </a:r>
            <a:r>
              <a:rPr sz="2400" i="1" spc="96" dirty="0">
                <a:solidFill>
                  <a:srgbClr val="00406F"/>
                </a:solidFill>
                <a:latin typeface="Pristina"/>
                <a:cs typeface="Pristina"/>
              </a:rPr>
              <a:t>peace </a:t>
            </a:r>
            <a:r>
              <a:rPr lang="en-US" sz="2400" i="1" spc="96" dirty="0" smtClean="0">
                <a:solidFill>
                  <a:srgbClr val="00406F"/>
                </a:solidFill>
                <a:latin typeface="Pristina"/>
                <a:cs typeface="Pristina"/>
              </a:rPr>
              <a:t/>
            </a:r>
            <a:br>
              <a:rPr lang="en-US" sz="2400" i="1" spc="96" dirty="0" smtClean="0">
                <a:solidFill>
                  <a:srgbClr val="00406F"/>
                </a:solidFill>
                <a:latin typeface="Pristina"/>
                <a:cs typeface="Pristina"/>
              </a:rPr>
            </a:br>
            <a:r>
              <a:rPr sz="2400" i="1" spc="96" dirty="0" smtClean="0">
                <a:solidFill>
                  <a:srgbClr val="00406F"/>
                </a:solidFill>
                <a:latin typeface="Pristina"/>
                <a:cs typeface="Pristina"/>
              </a:rPr>
              <a:t>that  </a:t>
            </a:r>
            <a:r>
              <a:rPr sz="2400" i="1" spc="58" dirty="0">
                <a:solidFill>
                  <a:srgbClr val="00406F"/>
                </a:solidFill>
                <a:latin typeface="Pristina"/>
                <a:cs typeface="Pristina"/>
              </a:rPr>
              <a:t>is </a:t>
            </a:r>
            <a:r>
              <a:rPr sz="2400" i="1" spc="96" dirty="0">
                <a:solidFill>
                  <a:srgbClr val="00406F"/>
                </a:solidFill>
                <a:latin typeface="Pristina"/>
                <a:cs typeface="Pristina"/>
              </a:rPr>
              <a:t>your</a:t>
            </a:r>
            <a:r>
              <a:rPr sz="2400" i="1" spc="84" dirty="0">
                <a:solidFill>
                  <a:srgbClr val="00406F"/>
                </a:solidFill>
                <a:latin typeface="Pristina"/>
                <a:cs typeface="Pristina"/>
              </a:rPr>
              <a:t> </a:t>
            </a:r>
            <a:r>
              <a:rPr sz="2400" i="1" spc="103" dirty="0">
                <a:solidFill>
                  <a:srgbClr val="00406F"/>
                </a:solidFill>
                <a:latin typeface="Pristina"/>
                <a:cs typeface="Pristina"/>
              </a:rPr>
              <a:t>soul</a:t>
            </a:r>
            <a:endParaRPr sz="2400" dirty="0">
              <a:latin typeface="Pristina"/>
              <a:cs typeface="Pristina"/>
            </a:endParaRPr>
          </a:p>
          <a:p>
            <a:pPr marL="16328" marR="242477">
              <a:lnSpc>
                <a:spcPct val="109300"/>
              </a:lnSpc>
            </a:pPr>
            <a:r>
              <a:rPr sz="2400" i="1" spc="109" dirty="0">
                <a:solidFill>
                  <a:srgbClr val="00406F"/>
                </a:solidFill>
                <a:latin typeface="Pristina"/>
                <a:cs typeface="Pristina"/>
              </a:rPr>
              <a:t>Return </a:t>
            </a:r>
            <a:r>
              <a:rPr sz="2400" i="1" spc="71" dirty="0">
                <a:solidFill>
                  <a:srgbClr val="00406F"/>
                </a:solidFill>
                <a:latin typeface="Pristina"/>
                <a:cs typeface="Pristina"/>
              </a:rPr>
              <a:t>to </a:t>
            </a:r>
            <a:r>
              <a:rPr sz="2400" i="1" spc="103" dirty="0">
                <a:solidFill>
                  <a:srgbClr val="00406F"/>
                </a:solidFill>
                <a:latin typeface="Pristina"/>
                <a:cs typeface="Pristina"/>
              </a:rPr>
              <a:t>your </a:t>
            </a:r>
            <a:r>
              <a:rPr sz="2400" i="1" spc="109" dirty="0">
                <a:solidFill>
                  <a:srgbClr val="00406F"/>
                </a:solidFill>
                <a:latin typeface="Pristina"/>
                <a:cs typeface="Pristina"/>
              </a:rPr>
              <a:t>truth,  Return </a:t>
            </a:r>
            <a:r>
              <a:rPr sz="2400" i="1" spc="71" dirty="0">
                <a:solidFill>
                  <a:srgbClr val="00406F"/>
                </a:solidFill>
                <a:latin typeface="Pristina"/>
                <a:cs typeface="Pristina"/>
              </a:rPr>
              <a:t>to </a:t>
            </a:r>
            <a:r>
              <a:rPr sz="2400" i="1" spc="103" dirty="0">
                <a:solidFill>
                  <a:srgbClr val="00406F"/>
                </a:solidFill>
                <a:latin typeface="Pristina"/>
                <a:cs typeface="Pristina"/>
              </a:rPr>
              <a:t>your</a:t>
            </a:r>
            <a:r>
              <a:rPr sz="2400" i="1" spc="122" dirty="0">
                <a:solidFill>
                  <a:srgbClr val="00406F"/>
                </a:solidFill>
                <a:latin typeface="Pristina"/>
                <a:cs typeface="Pristina"/>
              </a:rPr>
              <a:t> </a:t>
            </a:r>
            <a:r>
              <a:rPr sz="2400" i="1" spc="103" dirty="0">
                <a:solidFill>
                  <a:srgbClr val="00406F"/>
                </a:solidFill>
                <a:latin typeface="Pristina"/>
                <a:cs typeface="Pristina"/>
              </a:rPr>
              <a:t>heart</a:t>
            </a:r>
            <a:endParaRPr sz="2400" dirty="0">
              <a:latin typeface="Pristina"/>
              <a:cs typeface="Pristina"/>
            </a:endParaRPr>
          </a:p>
          <a:p>
            <a:pPr marL="16328">
              <a:spcBef>
                <a:spcPts val="206"/>
              </a:spcBef>
            </a:pPr>
            <a:r>
              <a:rPr sz="2400" i="1" spc="109" dirty="0">
                <a:solidFill>
                  <a:srgbClr val="00406F"/>
                </a:solidFill>
                <a:latin typeface="Pristina"/>
                <a:cs typeface="Pristina"/>
              </a:rPr>
              <a:t>Return </a:t>
            </a:r>
            <a:r>
              <a:rPr sz="2400" i="1" spc="90" dirty="0">
                <a:solidFill>
                  <a:srgbClr val="00406F"/>
                </a:solidFill>
                <a:latin typeface="Pristina"/>
                <a:cs typeface="Pristina"/>
              </a:rPr>
              <a:t>and</a:t>
            </a:r>
            <a:r>
              <a:rPr sz="2400" i="1" spc="-51" dirty="0">
                <a:solidFill>
                  <a:srgbClr val="00406F"/>
                </a:solidFill>
                <a:latin typeface="Pristina"/>
                <a:cs typeface="Pristina"/>
              </a:rPr>
              <a:t> </a:t>
            </a:r>
            <a:r>
              <a:rPr sz="2400" i="1" spc="103" dirty="0">
                <a:solidFill>
                  <a:srgbClr val="00406F"/>
                </a:solidFill>
                <a:latin typeface="Pristina"/>
                <a:cs typeface="Pristina"/>
              </a:rPr>
              <a:t>rest.</a:t>
            </a:r>
            <a:endParaRPr sz="2400" dirty="0">
              <a:latin typeface="Pristina"/>
              <a:cs typeface="Pristina"/>
            </a:endParaRPr>
          </a:p>
        </p:txBody>
      </p:sp>
      <p:sp>
        <p:nvSpPr>
          <p:cNvPr id="8" name="object 8"/>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4</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5</a:t>
            </a:fld>
            <a:endParaRPr dirty="0"/>
          </a:p>
        </p:txBody>
      </p:sp>
      <p:sp>
        <p:nvSpPr>
          <p:cNvPr id="2" name="object 2"/>
          <p:cNvSpPr txBox="1"/>
          <p:nvPr/>
        </p:nvSpPr>
        <p:spPr>
          <a:xfrm>
            <a:off x="546356" y="289751"/>
            <a:ext cx="5861957" cy="686616"/>
          </a:xfrm>
          <a:prstGeom prst="rect">
            <a:avLst/>
          </a:prstGeom>
        </p:spPr>
        <p:txBody>
          <a:bodyPr vert="horz" wrap="square" lIns="0" tIns="15512" rIns="0" bIns="0" rtlCol="0">
            <a:spAutoFit/>
          </a:bodyPr>
          <a:lstStyle/>
          <a:p>
            <a:pPr marL="16328" marR="6531">
              <a:lnSpc>
                <a:spcPct val="109300"/>
              </a:lnSpc>
              <a:spcBef>
                <a:spcPts val="122"/>
              </a:spcBef>
            </a:pPr>
            <a:r>
              <a:rPr sz="2000" i="1" spc="64" dirty="0">
                <a:solidFill>
                  <a:srgbClr val="00406F"/>
                </a:solidFill>
                <a:latin typeface="Pristina"/>
                <a:cs typeface="Pristina"/>
              </a:rPr>
              <a:t>In </a:t>
            </a:r>
            <a:r>
              <a:rPr sz="2000" i="1" spc="84" dirty="0">
                <a:solidFill>
                  <a:srgbClr val="00406F"/>
                </a:solidFill>
                <a:latin typeface="Pristina"/>
                <a:cs typeface="Pristina"/>
              </a:rPr>
              <a:t>the </a:t>
            </a:r>
            <a:r>
              <a:rPr sz="2000" i="1" spc="109" dirty="0">
                <a:solidFill>
                  <a:srgbClr val="00406F"/>
                </a:solidFill>
                <a:latin typeface="Pristina"/>
                <a:cs typeface="Pristina"/>
              </a:rPr>
              <a:t>presence </a:t>
            </a:r>
            <a:r>
              <a:rPr sz="2000" i="1" spc="64" dirty="0">
                <a:solidFill>
                  <a:srgbClr val="00406F"/>
                </a:solidFill>
                <a:latin typeface="Pristina"/>
                <a:cs typeface="Pristina"/>
              </a:rPr>
              <a:t>of </a:t>
            </a:r>
            <a:r>
              <a:rPr sz="2000" i="1" spc="90" dirty="0">
                <a:solidFill>
                  <a:srgbClr val="00406F"/>
                </a:solidFill>
                <a:latin typeface="Pristina"/>
                <a:cs typeface="Pristina"/>
              </a:rPr>
              <a:t>God </a:t>
            </a:r>
            <a:r>
              <a:rPr sz="2000" i="1" spc="64" dirty="0">
                <a:solidFill>
                  <a:srgbClr val="00406F"/>
                </a:solidFill>
                <a:latin typeface="Pristina"/>
                <a:cs typeface="Pristina"/>
              </a:rPr>
              <a:t>we </a:t>
            </a:r>
            <a:r>
              <a:rPr sz="2000" i="1" spc="109" dirty="0">
                <a:solidFill>
                  <a:srgbClr val="00406F"/>
                </a:solidFill>
                <a:latin typeface="Pristina"/>
                <a:cs typeface="Pristina"/>
              </a:rPr>
              <a:t>remember </a:t>
            </a:r>
            <a:r>
              <a:rPr sz="2000" i="1" spc="90" dirty="0">
                <a:solidFill>
                  <a:srgbClr val="00406F"/>
                </a:solidFill>
                <a:latin typeface="Pristina"/>
                <a:cs typeface="Pristina"/>
              </a:rPr>
              <a:t>and </a:t>
            </a:r>
            <a:r>
              <a:rPr sz="2000" i="1" spc="96" dirty="0">
                <a:solidFill>
                  <a:srgbClr val="00406F"/>
                </a:solidFill>
                <a:latin typeface="Pristina"/>
                <a:cs typeface="Pristina"/>
              </a:rPr>
              <a:t>give </a:t>
            </a:r>
            <a:r>
              <a:rPr sz="2000" i="1" spc="109" dirty="0">
                <a:solidFill>
                  <a:srgbClr val="00406F"/>
                </a:solidFill>
                <a:latin typeface="Pristina"/>
                <a:cs typeface="Pristina"/>
              </a:rPr>
              <a:t>thanks </a:t>
            </a:r>
            <a:r>
              <a:rPr sz="2000" i="1" spc="84" dirty="0">
                <a:solidFill>
                  <a:srgbClr val="00406F"/>
                </a:solidFill>
                <a:latin typeface="Pristina"/>
                <a:cs typeface="Pristina"/>
              </a:rPr>
              <a:t>for </a:t>
            </a:r>
            <a:r>
              <a:rPr sz="2000" i="1" spc="109" dirty="0">
                <a:solidFill>
                  <a:srgbClr val="00406F"/>
                </a:solidFill>
                <a:latin typeface="Pristina"/>
                <a:cs typeface="Pristina"/>
              </a:rPr>
              <a:t>their </a:t>
            </a:r>
            <a:r>
              <a:rPr sz="2000" i="1" spc="103" dirty="0">
                <a:solidFill>
                  <a:srgbClr val="00406F"/>
                </a:solidFill>
                <a:latin typeface="Pristina"/>
                <a:cs typeface="Pristina"/>
              </a:rPr>
              <a:t>lives  </a:t>
            </a:r>
            <a:r>
              <a:rPr sz="2000" i="1" spc="90" dirty="0">
                <a:solidFill>
                  <a:srgbClr val="00406F"/>
                </a:solidFill>
                <a:latin typeface="Pristina"/>
                <a:cs typeface="Pristina"/>
              </a:rPr>
              <a:t>and </a:t>
            </a:r>
            <a:r>
              <a:rPr sz="2000" i="1" spc="84" dirty="0">
                <a:solidFill>
                  <a:srgbClr val="00406F"/>
                </a:solidFill>
                <a:latin typeface="Pristina"/>
                <a:cs typeface="Pristina"/>
              </a:rPr>
              <a:t>the </a:t>
            </a:r>
            <a:r>
              <a:rPr sz="2000" i="1" spc="109" dirty="0">
                <a:solidFill>
                  <a:srgbClr val="00406F"/>
                </a:solidFill>
                <a:latin typeface="Pristina"/>
                <a:cs typeface="Pristina"/>
              </a:rPr>
              <a:t>richness </a:t>
            </a:r>
            <a:r>
              <a:rPr sz="2000" i="1" spc="64" dirty="0">
                <a:solidFill>
                  <a:srgbClr val="00406F"/>
                </a:solidFill>
                <a:latin typeface="Pristina"/>
                <a:cs typeface="Pristina"/>
              </a:rPr>
              <a:t>of </a:t>
            </a:r>
            <a:r>
              <a:rPr sz="2000" i="1" spc="96" dirty="0">
                <a:solidFill>
                  <a:srgbClr val="00406F"/>
                </a:solidFill>
                <a:latin typeface="Pristina"/>
                <a:cs typeface="Pristina"/>
              </a:rPr>
              <a:t>hope that </a:t>
            </a:r>
            <a:r>
              <a:rPr sz="2000" i="1" spc="58" dirty="0">
                <a:solidFill>
                  <a:srgbClr val="00406F"/>
                </a:solidFill>
                <a:latin typeface="Pristina"/>
                <a:cs typeface="Pristina"/>
              </a:rPr>
              <a:t>we </a:t>
            </a:r>
            <a:r>
              <a:rPr sz="2000" i="1" spc="96" dirty="0">
                <a:solidFill>
                  <a:srgbClr val="00406F"/>
                </a:solidFill>
                <a:latin typeface="Pristina"/>
                <a:cs typeface="Pristina"/>
              </a:rPr>
              <a:t>have </a:t>
            </a:r>
            <a:r>
              <a:rPr sz="2000" i="1" spc="109" dirty="0">
                <a:solidFill>
                  <a:srgbClr val="00406F"/>
                </a:solidFill>
                <a:latin typeface="Pristina"/>
                <a:cs typeface="Pristina"/>
              </a:rPr>
              <a:t>received </a:t>
            </a:r>
            <a:r>
              <a:rPr sz="2000" i="1" spc="96" dirty="0">
                <a:solidFill>
                  <a:srgbClr val="00406F"/>
                </a:solidFill>
                <a:latin typeface="Pristina"/>
                <a:cs typeface="Pristina"/>
              </a:rPr>
              <a:t>from</a:t>
            </a:r>
            <a:r>
              <a:rPr sz="2000" i="1" spc="289" dirty="0">
                <a:solidFill>
                  <a:srgbClr val="00406F"/>
                </a:solidFill>
                <a:latin typeface="Pristina"/>
                <a:cs typeface="Pristina"/>
              </a:rPr>
              <a:t> </a:t>
            </a:r>
            <a:r>
              <a:rPr sz="2000" i="1" spc="109" dirty="0">
                <a:solidFill>
                  <a:srgbClr val="00406F"/>
                </a:solidFill>
                <a:latin typeface="Pristina"/>
                <a:cs typeface="Pristina"/>
              </a:rPr>
              <a:t>them.</a:t>
            </a:r>
            <a:endParaRPr sz="2000" dirty="0">
              <a:latin typeface="Pristina"/>
              <a:cs typeface="Pristina"/>
            </a:endParaRPr>
          </a:p>
        </p:txBody>
      </p:sp>
      <p:sp>
        <p:nvSpPr>
          <p:cNvPr id="4" name="object 4"/>
          <p:cNvSpPr txBox="1">
            <a:spLocks noGrp="1"/>
          </p:cNvSpPr>
          <p:nvPr>
            <p:ph type="body" idx="4294967295"/>
          </p:nvPr>
        </p:nvSpPr>
        <p:spPr>
          <a:xfrm>
            <a:off x="626462" y="1955890"/>
            <a:ext cx="5482587" cy="6734418"/>
          </a:xfrm>
          <a:prstGeom prst="rect">
            <a:avLst/>
          </a:prstGeom>
        </p:spPr>
        <p:txBody>
          <a:bodyPr vert="horz" wrap="square" lIns="0" tIns="16329" rIns="0" bIns="0" rtlCol="0">
            <a:spAutoFit/>
          </a:bodyPr>
          <a:lstStyle/>
          <a:p>
            <a:pPr marL="242477" marR="156753" algn="r">
              <a:spcBef>
                <a:spcPts val="129"/>
              </a:spcBef>
            </a:pPr>
            <a:r>
              <a:rPr spc="96" dirty="0"/>
              <a:t>(Chapter </a:t>
            </a:r>
            <a:r>
              <a:rPr spc="84" dirty="0"/>
              <a:t>3:21</a:t>
            </a:r>
            <a:r>
              <a:rPr spc="-84" dirty="0"/>
              <a:t> </a:t>
            </a:r>
            <a:r>
              <a:rPr spc="77" dirty="0"/>
              <a:t>-26)</a:t>
            </a:r>
          </a:p>
          <a:p>
            <a:pPr marL="242477">
              <a:spcBef>
                <a:spcPts val="64"/>
              </a:spcBef>
            </a:pPr>
            <a:endParaRPr sz="2121" dirty="0">
              <a:latin typeface="Times New Roman"/>
              <a:cs typeface="Times New Roman"/>
            </a:endParaRPr>
          </a:p>
          <a:p>
            <a:pPr marL="258805"/>
            <a:r>
              <a:rPr sz="2400" dirty="0"/>
              <a:t>I </a:t>
            </a:r>
            <a:r>
              <a:rPr sz="2400" spc="96" dirty="0"/>
              <a:t>will </a:t>
            </a:r>
            <a:r>
              <a:rPr sz="2400" spc="103" dirty="0"/>
              <a:t>call </a:t>
            </a:r>
            <a:r>
              <a:rPr sz="2400" spc="96" dirty="0"/>
              <a:t>this </a:t>
            </a:r>
            <a:r>
              <a:rPr sz="2400" spc="71" dirty="0"/>
              <a:t>to </a:t>
            </a:r>
            <a:r>
              <a:rPr sz="2400" spc="96" dirty="0"/>
              <a:t>mind, </a:t>
            </a:r>
            <a:r>
              <a:rPr sz="2400" spc="64" dirty="0"/>
              <a:t>as </a:t>
            </a:r>
            <a:r>
              <a:rPr sz="2400" spc="58" dirty="0"/>
              <a:t>my </a:t>
            </a:r>
            <a:r>
              <a:rPr sz="2400" spc="109" dirty="0"/>
              <a:t>reason </a:t>
            </a:r>
            <a:r>
              <a:rPr sz="2400" spc="84" dirty="0"/>
              <a:t>for</a:t>
            </a:r>
            <a:r>
              <a:rPr sz="2400" spc="476" dirty="0"/>
              <a:t> </a:t>
            </a:r>
            <a:r>
              <a:rPr sz="2400" spc="103" dirty="0"/>
              <a:t>hope:</a:t>
            </a:r>
            <a:endParaRPr sz="2400" dirty="0"/>
          </a:p>
          <a:p>
            <a:pPr marL="258805">
              <a:spcBef>
                <a:spcPts val="1369"/>
              </a:spcBef>
            </a:pPr>
            <a:r>
              <a:rPr sz="2400" spc="90" dirty="0"/>
              <a:t>The </a:t>
            </a:r>
            <a:r>
              <a:rPr sz="2400" spc="103" dirty="0"/>
              <a:t>favours </a:t>
            </a:r>
            <a:r>
              <a:rPr sz="2400" spc="64" dirty="0"/>
              <a:t>of </a:t>
            </a:r>
            <a:r>
              <a:rPr sz="2400" spc="84" dirty="0"/>
              <a:t>God </a:t>
            </a:r>
            <a:r>
              <a:rPr sz="2400" spc="90" dirty="0"/>
              <a:t>are </a:t>
            </a:r>
            <a:r>
              <a:rPr sz="2400" spc="84" dirty="0"/>
              <a:t>not</a:t>
            </a:r>
            <a:r>
              <a:rPr sz="2400" spc="405" dirty="0"/>
              <a:t> </a:t>
            </a:r>
            <a:r>
              <a:rPr sz="2400" spc="116" dirty="0"/>
              <a:t>exhausted.</a:t>
            </a:r>
            <a:endParaRPr sz="2400" dirty="0"/>
          </a:p>
          <a:p>
            <a:pPr marL="258805">
              <a:spcBef>
                <a:spcPts val="1382"/>
              </a:spcBef>
            </a:pPr>
            <a:r>
              <a:rPr sz="2400" spc="103" dirty="0"/>
              <a:t>God’s </a:t>
            </a:r>
            <a:r>
              <a:rPr sz="2400" spc="109" dirty="0"/>
              <a:t>mercies </a:t>
            </a:r>
            <a:r>
              <a:rPr sz="2400" spc="84" dirty="0"/>
              <a:t>are not</a:t>
            </a:r>
            <a:r>
              <a:rPr sz="2400" spc="392" dirty="0"/>
              <a:t> </a:t>
            </a:r>
            <a:r>
              <a:rPr sz="2400" spc="109" dirty="0"/>
              <a:t>spent;</a:t>
            </a:r>
            <a:endParaRPr sz="2400" dirty="0"/>
          </a:p>
          <a:p>
            <a:pPr marL="258805" marR="6531">
              <a:lnSpc>
                <a:spcPct val="163600"/>
              </a:lnSpc>
              <a:spcBef>
                <a:spcPts val="13"/>
              </a:spcBef>
            </a:pPr>
            <a:r>
              <a:rPr sz="2400" spc="96" dirty="0"/>
              <a:t>They </a:t>
            </a:r>
            <a:r>
              <a:rPr sz="2400" spc="84" dirty="0"/>
              <a:t>are </a:t>
            </a:r>
            <a:r>
              <a:rPr sz="2400" spc="116" dirty="0"/>
              <a:t>renewed </a:t>
            </a:r>
            <a:r>
              <a:rPr sz="2400" spc="96" dirty="0"/>
              <a:t>each </a:t>
            </a:r>
            <a:r>
              <a:rPr sz="2400" spc="116" dirty="0"/>
              <a:t>morning, </a:t>
            </a:r>
            <a:r>
              <a:rPr sz="2400" spc="71" dirty="0"/>
              <a:t>so </a:t>
            </a:r>
            <a:r>
              <a:rPr sz="2400" spc="103" dirty="0"/>
              <a:t>great </a:t>
            </a:r>
            <a:r>
              <a:rPr sz="2400" spc="58" dirty="0"/>
              <a:t>is </a:t>
            </a:r>
            <a:r>
              <a:rPr sz="2400" spc="103" dirty="0"/>
              <a:t>God’s </a:t>
            </a:r>
            <a:r>
              <a:rPr sz="2400" spc="122" dirty="0"/>
              <a:t>faithfulness.  </a:t>
            </a:r>
            <a:r>
              <a:rPr lang="en-US" sz="2400" spc="122" dirty="0" smtClean="0"/>
              <a:t/>
            </a:r>
            <a:br>
              <a:rPr lang="en-US" sz="2400" spc="122" dirty="0" smtClean="0"/>
            </a:br>
            <a:r>
              <a:rPr sz="2400" spc="71" dirty="0" smtClean="0"/>
              <a:t>My </a:t>
            </a:r>
            <a:r>
              <a:rPr sz="2400" spc="109" dirty="0"/>
              <a:t>portion </a:t>
            </a:r>
            <a:r>
              <a:rPr sz="2400" spc="58" dirty="0"/>
              <a:t>is my </a:t>
            </a:r>
            <a:r>
              <a:rPr sz="2400" spc="90" dirty="0"/>
              <a:t>God, </a:t>
            </a:r>
            <a:r>
              <a:rPr sz="2400" spc="96" dirty="0"/>
              <a:t>says </a:t>
            </a:r>
            <a:r>
              <a:rPr sz="2400" spc="58" dirty="0"/>
              <a:t>my</a:t>
            </a:r>
            <a:r>
              <a:rPr sz="2400" spc="270" dirty="0"/>
              <a:t> </a:t>
            </a:r>
            <a:r>
              <a:rPr sz="2400" spc="103" dirty="0"/>
              <a:t>soul;</a:t>
            </a:r>
            <a:endParaRPr sz="2400" dirty="0"/>
          </a:p>
          <a:p>
            <a:pPr marL="258805">
              <a:spcBef>
                <a:spcPts val="1389"/>
              </a:spcBef>
            </a:pPr>
            <a:r>
              <a:rPr sz="2400" spc="116" dirty="0"/>
              <a:t>Therefore </a:t>
            </a:r>
            <a:r>
              <a:rPr sz="2400" dirty="0"/>
              <a:t>I </a:t>
            </a:r>
            <a:r>
              <a:rPr sz="2400" spc="96" dirty="0"/>
              <a:t>will </a:t>
            </a:r>
            <a:r>
              <a:rPr sz="2400" spc="90" dirty="0"/>
              <a:t>hope </a:t>
            </a:r>
            <a:r>
              <a:rPr sz="2400" spc="58" dirty="0"/>
              <a:t>in</a:t>
            </a:r>
            <a:r>
              <a:rPr sz="2400" spc="-122" dirty="0"/>
              <a:t> </a:t>
            </a:r>
            <a:r>
              <a:rPr sz="2400" spc="96" dirty="0"/>
              <a:t>God.</a:t>
            </a:r>
            <a:endParaRPr sz="2400" dirty="0"/>
          </a:p>
          <a:p>
            <a:pPr marL="258805" marR="325751">
              <a:lnSpc>
                <a:spcPts val="3549"/>
              </a:lnSpc>
              <a:spcBef>
                <a:spcPts val="334"/>
              </a:spcBef>
            </a:pPr>
            <a:r>
              <a:rPr sz="2400" spc="96" dirty="0"/>
              <a:t>Good </a:t>
            </a:r>
            <a:r>
              <a:rPr sz="2400" spc="64" dirty="0"/>
              <a:t>is </a:t>
            </a:r>
            <a:r>
              <a:rPr sz="2400" spc="84" dirty="0"/>
              <a:t>God </a:t>
            </a:r>
            <a:r>
              <a:rPr sz="2400" spc="71" dirty="0"/>
              <a:t>to </a:t>
            </a:r>
            <a:r>
              <a:rPr sz="2400" spc="84" dirty="0"/>
              <a:t>the one </a:t>
            </a:r>
            <a:r>
              <a:rPr sz="2400" spc="90" dirty="0"/>
              <a:t>who </a:t>
            </a:r>
            <a:r>
              <a:rPr sz="2400" spc="103" dirty="0"/>
              <a:t>waits </a:t>
            </a:r>
            <a:r>
              <a:rPr sz="2400" spc="90" dirty="0"/>
              <a:t>and </a:t>
            </a:r>
            <a:r>
              <a:rPr sz="2400" spc="71" dirty="0"/>
              <a:t>to </a:t>
            </a:r>
            <a:r>
              <a:rPr sz="2400" spc="84" dirty="0"/>
              <a:t>the </a:t>
            </a:r>
            <a:r>
              <a:rPr sz="2400" spc="96" dirty="0"/>
              <a:t>soul </a:t>
            </a:r>
            <a:r>
              <a:rPr sz="2400" spc="90" dirty="0"/>
              <a:t>who </a:t>
            </a:r>
            <a:r>
              <a:rPr sz="2400" spc="109" dirty="0"/>
              <a:t>seeks.  </a:t>
            </a:r>
            <a:r>
              <a:rPr sz="2400" spc="64" dirty="0"/>
              <a:t>It </a:t>
            </a:r>
            <a:r>
              <a:rPr sz="2400" spc="58" dirty="0"/>
              <a:t>is </a:t>
            </a:r>
            <a:r>
              <a:rPr sz="2400" spc="96" dirty="0"/>
              <a:t>good </a:t>
            </a:r>
            <a:r>
              <a:rPr sz="2400" spc="64" dirty="0"/>
              <a:t>to </a:t>
            </a:r>
            <a:r>
              <a:rPr sz="2400" spc="96" dirty="0"/>
              <a:t>hope </a:t>
            </a:r>
            <a:r>
              <a:rPr sz="2400" spc="64" dirty="0"/>
              <a:t>in </a:t>
            </a:r>
            <a:r>
              <a:rPr sz="2400" spc="109" dirty="0"/>
              <a:t>silence </a:t>
            </a:r>
            <a:r>
              <a:rPr sz="2400" spc="84" dirty="0"/>
              <a:t>for the </a:t>
            </a:r>
            <a:r>
              <a:rPr sz="2400" spc="109" dirty="0"/>
              <a:t>saving </a:t>
            </a:r>
            <a:r>
              <a:rPr sz="2400" spc="96" dirty="0"/>
              <a:t>help </a:t>
            </a:r>
            <a:r>
              <a:rPr sz="2400" spc="64" dirty="0"/>
              <a:t>of</a:t>
            </a:r>
            <a:r>
              <a:rPr sz="2400" spc="334" dirty="0"/>
              <a:t> </a:t>
            </a:r>
            <a:r>
              <a:rPr sz="2400" spc="96" dirty="0"/>
              <a:t>God.</a:t>
            </a:r>
            <a:endParaRPr sz="2400" dirty="0"/>
          </a:p>
          <a:p>
            <a:pPr marL="242477">
              <a:spcBef>
                <a:spcPts val="45"/>
              </a:spcBef>
            </a:pPr>
            <a:endParaRPr sz="2000" dirty="0">
              <a:latin typeface="Times New Roman"/>
              <a:cs typeface="Times New Roman"/>
            </a:endParaRPr>
          </a:p>
          <a:p>
            <a:pPr marL="258805"/>
            <a:r>
              <a:rPr sz="2400" spc="96" dirty="0"/>
              <a:t>This </a:t>
            </a:r>
            <a:r>
              <a:rPr sz="2400" spc="58" dirty="0"/>
              <a:t>is </a:t>
            </a:r>
            <a:r>
              <a:rPr sz="2400" spc="84" dirty="0"/>
              <a:t>the </a:t>
            </a:r>
            <a:r>
              <a:rPr sz="2400" spc="96" dirty="0"/>
              <a:t>Word </a:t>
            </a:r>
            <a:r>
              <a:rPr sz="2400" spc="64" dirty="0"/>
              <a:t>of</a:t>
            </a:r>
            <a:r>
              <a:rPr sz="2400" spc="238" dirty="0"/>
              <a:t> </a:t>
            </a:r>
            <a:r>
              <a:rPr sz="2400" spc="96" dirty="0"/>
              <a:t>God.</a:t>
            </a:r>
            <a:endParaRPr sz="2400" dirty="0"/>
          </a:p>
        </p:txBody>
      </p:sp>
      <p:sp>
        <p:nvSpPr>
          <p:cNvPr id="5" name="object 5"/>
          <p:cNvSpPr txBox="1"/>
          <p:nvPr/>
        </p:nvSpPr>
        <p:spPr>
          <a:xfrm>
            <a:off x="2922968" y="8616403"/>
            <a:ext cx="535576" cy="308308"/>
          </a:xfrm>
          <a:prstGeom prst="rect">
            <a:avLst/>
          </a:prstGeom>
        </p:spPr>
        <p:txBody>
          <a:bodyPr vert="horz" wrap="square" lIns="0" tIns="21227" rIns="0" bIns="0" rtlCol="0">
            <a:spAutoFit/>
          </a:bodyPr>
          <a:lstStyle/>
          <a:p>
            <a:pPr marL="16328">
              <a:spcBef>
                <a:spcPts val="167"/>
              </a:spcBef>
            </a:pPr>
            <a:r>
              <a:rPr sz="1864" i="1" spc="96" dirty="0">
                <a:solidFill>
                  <a:srgbClr val="8A6900"/>
                </a:solidFill>
                <a:latin typeface="Pristina"/>
                <a:cs typeface="Pristina"/>
              </a:rPr>
              <a:t>P</a:t>
            </a:r>
            <a:r>
              <a:rPr sz="1864" i="1" spc="116" dirty="0">
                <a:solidFill>
                  <a:srgbClr val="8A6900"/>
                </a:solidFill>
                <a:latin typeface="Pristina"/>
                <a:cs typeface="Pristina"/>
              </a:rPr>
              <a:t>a</a:t>
            </a:r>
            <a:r>
              <a:rPr sz="1864" i="1" spc="90" dirty="0">
                <a:solidFill>
                  <a:srgbClr val="8A6900"/>
                </a:solidFill>
                <a:latin typeface="Pristina"/>
                <a:cs typeface="Pristina"/>
              </a:rPr>
              <a:t>u</a:t>
            </a:r>
            <a:r>
              <a:rPr sz="1864" i="1" spc="122" dirty="0">
                <a:solidFill>
                  <a:srgbClr val="8A6900"/>
                </a:solidFill>
                <a:latin typeface="Pristina"/>
                <a:cs typeface="Pristina"/>
              </a:rPr>
              <a:t>s</a:t>
            </a:r>
            <a:r>
              <a:rPr sz="1864" i="1" spc="-19" dirty="0">
                <a:solidFill>
                  <a:srgbClr val="8A6900"/>
                </a:solidFill>
                <a:latin typeface="Pristina"/>
                <a:cs typeface="Pristina"/>
              </a:rPr>
              <a:t>e</a:t>
            </a:r>
            <a:endParaRPr sz="1864" dirty="0">
              <a:solidFill>
                <a:srgbClr val="8A6900"/>
              </a:solidFill>
              <a:latin typeface="Pristina"/>
              <a:cs typeface="Pristina"/>
            </a:endParaRPr>
          </a:p>
        </p:txBody>
      </p:sp>
      <p:pic>
        <p:nvPicPr>
          <p:cNvPr id="9" name="Picture 8"/>
          <p:cNvPicPr>
            <a:picLocks noChangeAspect="1"/>
          </p:cNvPicPr>
          <p:nvPr/>
        </p:nvPicPr>
        <p:blipFill>
          <a:blip r:embed="rId2"/>
          <a:stretch>
            <a:fillRect/>
          </a:stretch>
        </p:blipFill>
        <p:spPr>
          <a:xfrm>
            <a:off x="857568" y="923008"/>
            <a:ext cx="5020376" cy="952633"/>
          </a:xfrm>
          <a:prstGeom prst="rect">
            <a:avLst/>
          </a:prstGeom>
        </p:spPr>
      </p:pic>
      <p:sp>
        <p:nvSpPr>
          <p:cNvPr id="10" name="object 6"/>
          <p:cNvSpPr txBox="1"/>
          <p:nvPr/>
        </p:nvSpPr>
        <p:spPr>
          <a:xfrm>
            <a:off x="3770805" y="8934106"/>
            <a:ext cx="3223095" cy="384995"/>
          </a:xfrm>
          <a:prstGeom prst="rect">
            <a:avLst/>
          </a:prstGeom>
        </p:spPr>
        <p:txBody>
          <a:bodyPr vert="horz" wrap="square" lIns="0" tIns="15512" rIns="0" bIns="0" rtlCol="0">
            <a:spAutoFit/>
          </a:bodyPr>
          <a:lstStyle/>
          <a:p>
            <a:pPr marL="16328">
              <a:spcBef>
                <a:spcPts val="122"/>
              </a:spcBef>
            </a:pPr>
            <a:r>
              <a:rPr sz="2400" i="1" spc="122" dirty="0">
                <a:solidFill>
                  <a:srgbClr val="8A6900"/>
                </a:solidFill>
                <a:effectLst>
                  <a:outerShdw blurRad="38100" dist="38100" dir="2700000" algn="tl">
                    <a:srgbClr val="000000">
                      <a:alpha val="43137"/>
                    </a:srgbClr>
                  </a:outerShdw>
                </a:effectLst>
                <a:latin typeface="Pristina"/>
                <a:cs typeface="Pristina"/>
              </a:rPr>
              <a:t>Choose </a:t>
            </a:r>
            <a:r>
              <a:rPr sz="2400" i="1" spc="129" dirty="0">
                <a:solidFill>
                  <a:srgbClr val="8A6900"/>
                </a:solidFill>
                <a:effectLst>
                  <a:outerShdw blurRad="38100" dist="38100" dir="2700000" algn="tl">
                    <a:srgbClr val="000000">
                      <a:alpha val="43137"/>
                    </a:srgbClr>
                  </a:outerShdw>
                </a:effectLst>
                <a:latin typeface="Pristina"/>
                <a:cs typeface="Pristina"/>
              </a:rPr>
              <a:t>Reflection </a:t>
            </a:r>
            <a:r>
              <a:rPr sz="2400" i="1" spc="-6" dirty="0">
                <a:solidFill>
                  <a:srgbClr val="8A6900"/>
                </a:solidFill>
                <a:effectLst>
                  <a:outerShdw blurRad="38100" dist="38100" dir="2700000" algn="tl">
                    <a:srgbClr val="000000">
                      <a:alpha val="43137"/>
                    </a:srgbClr>
                  </a:outerShdw>
                </a:effectLst>
                <a:latin typeface="Pristina"/>
                <a:cs typeface="Pristina"/>
              </a:rPr>
              <a:t>1 </a:t>
            </a:r>
            <a:r>
              <a:rPr sz="2400" i="1" spc="77" dirty="0">
                <a:solidFill>
                  <a:srgbClr val="8A6900"/>
                </a:solidFill>
                <a:effectLst>
                  <a:outerShdw blurRad="38100" dist="38100" dir="2700000" algn="tl">
                    <a:srgbClr val="000000">
                      <a:alpha val="43137"/>
                    </a:srgbClr>
                  </a:outerShdw>
                </a:effectLst>
                <a:latin typeface="Pristina"/>
                <a:cs typeface="Pristina"/>
              </a:rPr>
              <a:t>or</a:t>
            </a:r>
            <a:r>
              <a:rPr sz="2400" i="1" spc="141" dirty="0">
                <a:solidFill>
                  <a:srgbClr val="8A6900"/>
                </a:solidFill>
                <a:effectLst>
                  <a:outerShdw blurRad="38100" dist="38100" dir="2700000" algn="tl">
                    <a:srgbClr val="000000">
                      <a:alpha val="43137"/>
                    </a:srgbClr>
                  </a:outerShdw>
                </a:effectLst>
                <a:latin typeface="Pristina"/>
                <a:cs typeface="Pristina"/>
              </a:rPr>
              <a:t> </a:t>
            </a:r>
            <a:r>
              <a:rPr sz="2400" i="1" spc="-6" dirty="0">
                <a:solidFill>
                  <a:srgbClr val="8A6900"/>
                </a:solidFill>
                <a:effectLst>
                  <a:outerShdw blurRad="38100" dist="38100" dir="2700000" algn="tl">
                    <a:srgbClr val="000000">
                      <a:alpha val="43137"/>
                    </a:srgbClr>
                  </a:outerShdw>
                </a:effectLst>
                <a:latin typeface="Pristina"/>
                <a:cs typeface="Pristina"/>
              </a:rPr>
              <a:t>2</a:t>
            </a:r>
            <a:endParaRPr sz="2400" dirty="0">
              <a:solidFill>
                <a:srgbClr val="8A6900"/>
              </a:solidFill>
              <a:effectLst>
                <a:outerShdw blurRad="38100" dist="38100" dir="2700000" algn="tl">
                  <a:srgbClr val="000000">
                    <a:alpha val="43137"/>
                  </a:srgbClr>
                </a:outerShdw>
              </a:effectLst>
              <a:latin typeface="Pristina"/>
              <a:cs typeface="Pristina"/>
            </a:endParaRPr>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200" y="-10438"/>
            <a:ext cx="6096240" cy="9535438"/>
          </a:xfrm>
          <a:prstGeom prst="rect">
            <a:avLst/>
          </a:prstGeom>
        </p:spPr>
      </p:pic>
      <p:sp>
        <p:nvSpPr>
          <p:cNvPr id="5" name="object 5"/>
          <p:cNvSpPr txBox="1">
            <a:spLocks noGrp="1"/>
          </p:cNvSpPr>
          <p:nvPr>
            <p:ph type="sldNum" sz="quarter" idx="4294967295"/>
          </p:nvPr>
        </p:nvSpPr>
        <p:spPr>
          <a:xfrm>
            <a:off x="6649076" y="12120734"/>
            <a:ext cx="689649" cy="162499"/>
          </a:xfrm>
          <a:prstGeom prst="rect">
            <a:avLst/>
          </a:prstGeom>
        </p:spPr>
        <p:txBody>
          <a:bodyPr vert="horz" wrap="square" lIns="0" tIns="4082" rIns="0" bIns="0" rtlCol="0">
            <a:spAutoFit/>
          </a:bodyPr>
          <a:lstStyle/>
          <a:p>
            <a:pPr marL="88990">
              <a:spcBef>
                <a:spcPts val="32"/>
              </a:spcBef>
            </a:pPr>
            <a:r>
              <a:rPr dirty="0"/>
              <a:t>Page</a:t>
            </a:r>
            <a:r>
              <a:rPr spc="-71" dirty="0"/>
              <a:t> </a:t>
            </a:r>
            <a:fld id="{81D60167-4931-47E6-BA6A-407CBD079E47}" type="slidenum">
              <a:rPr dirty="0"/>
              <a:pPr marL="88990">
                <a:spcBef>
                  <a:spcPts val="32"/>
                </a:spcBef>
              </a:pPr>
              <a:t>6</a:t>
            </a:fld>
            <a:endParaRPr dirty="0"/>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29227"/>
            <a:ext cx="6177564" cy="9677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52600" y="7315200"/>
            <a:ext cx="3762900" cy="2229161"/>
          </a:xfrm>
          <a:prstGeom prst="rect">
            <a:avLst/>
          </a:prstGeom>
        </p:spPr>
      </p:pic>
      <p:sp>
        <p:nvSpPr>
          <p:cNvPr id="2" name="object 2"/>
          <p:cNvSpPr txBox="1"/>
          <p:nvPr/>
        </p:nvSpPr>
        <p:spPr>
          <a:xfrm>
            <a:off x="457200" y="902116"/>
            <a:ext cx="5892981" cy="6592263"/>
          </a:xfrm>
          <a:prstGeom prst="rect">
            <a:avLst/>
          </a:prstGeom>
        </p:spPr>
        <p:txBody>
          <a:bodyPr vert="horz" wrap="square" lIns="0" tIns="16329" rIns="0" bIns="0" rtlCol="0">
            <a:spAutoFit/>
          </a:bodyPr>
          <a:lstStyle/>
          <a:p>
            <a:pPr>
              <a:spcBef>
                <a:spcPts val="45"/>
              </a:spcBef>
            </a:pPr>
            <a:endParaRPr sz="2186" dirty="0">
              <a:latin typeface="Times New Roman"/>
              <a:cs typeface="Times New Roman"/>
            </a:endParaRPr>
          </a:p>
          <a:p>
            <a:pPr marL="16328"/>
            <a:r>
              <a:rPr sz="2400" i="1" spc="64" dirty="0">
                <a:solidFill>
                  <a:srgbClr val="00406F"/>
                </a:solidFill>
                <a:latin typeface="Pristina"/>
                <a:cs typeface="Pristina"/>
              </a:rPr>
              <a:t>If </a:t>
            </a:r>
            <a:r>
              <a:rPr sz="2400" i="1" spc="84" dirty="0">
                <a:solidFill>
                  <a:srgbClr val="00406F"/>
                </a:solidFill>
                <a:latin typeface="Pristina"/>
                <a:cs typeface="Pristina"/>
              </a:rPr>
              <a:t>the </a:t>
            </a:r>
            <a:r>
              <a:rPr sz="2400" i="1" spc="90" dirty="0">
                <a:solidFill>
                  <a:srgbClr val="00406F"/>
                </a:solidFill>
                <a:latin typeface="Pristina"/>
                <a:cs typeface="Pristina"/>
              </a:rPr>
              <a:t>name </a:t>
            </a:r>
            <a:r>
              <a:rPr sz="2400" i="1" spc="64" dirty="0">
                <a:solidFill>
                  <a:srgbClr val="00406F"/>
                </a:solidFill>
                <a:latin typeface="Pristina"/>
                <a:cs typeface="Pristina"/>
              </a:rPr>
              <a:t>of </a:t>
            </a:r>
            <a:r>
              <a:rPr sz="2400" i="1" dirty="0">
                <a:solidFill>
                  <a:srgbClr val="00406F"/>
                </a:solidFill>
                <a:latin typeface="Pristina"/>
                <a:cs typeface="Pristina"/>
              </a:rPr>
              <a:t>a </a:t>
            </a:r>
            <a:r>
              <a:rPr sz="2400" i="1" spc="109" dirty="0">
                <a:solidFill>
                  <a:srgbClr val="00406F"/>
                </a:solidFill>
                <a:latin typeface="Pristina"/>
                <a:cs typeface="Pristina"/>
              </a:rPr>
              <a:t>Sister </a:t>
            </a:r>
            <a:r>
              <a:rPr sz="2400" i="1" spc="96" dirty="0">
                <a:solidFill>
                  <a:srgbClr val="00406F"/>
                </a:solidFill>
                <a:latin typeface="Pristina"/>
                <a:cs typeface="Pristina"/>
              </a:rPr>
              <a:t>from </a:t>
            </a:r>
            <a:r>
              <a:rPr sz="2400" i="1" spc="103" dirty="0">
                <a:solidFill>
                  <a:srgbClr val="00406F"/>
                </a:solidFill>
                <a:latin typeface="Pristina"/>
                <a:cs typeface="Pristina"/>
              </a:rPr>
              <a:t>your </a:t>
            </a:r>
            <a:r>
              <a:rPr sz="2400" i="1" spc="122" dirty="0">
                <a:solidFill>
                  <a:srgbClr val="00406F"/>
                </a:solidFill>
                <a:latin typeface="Pristina"/>
                <a:cs typeface="Pristina"/>
              </a:rPr>
              <a:t>community/cluster </a:t>
            </a:r>
            <a:r>
              <a:rPr sz="2400" i="1" spc="58" dirty="0">
                <a:solidFill>
                  <a:srgbClr val="00406F"/>
                </a:solidFill>
                <a:latin typeface="Pristina"/>
                <a:cs typeface="Pristina"/>
              </a:rPr>
              <a:t>is</a:t>
            </a:r>
            <a:r>
              <a:rPr sz="2400" i="1" spc="19" dirty="0">
                <a:solidFill>
                  <a:srgbClr val="00406F"/>
                </a:solidFill>
                <a:latin typeface="Pristina"/>
                <a:cs typeface="Pristina"/>
              </a:rPr>
              <a:t> </a:t>
            </a:r>
            <a:r>
              <a:rPr sz="2400" i="1" spc="103" dirty="0" smtClean="0">
                <a:solidFill>
                  <a:srgbClr val="00406F"/>
                </a:solidFill>
                <a:latin typeface="Pristina"/>
                <a:cs typeface="Pristina"/>
              </a:rPr>
              <a:t>read,</a:t>
            </a:r>
            <a:r>
              <a:rPr lang="en-US" sz="2400" dirty="0">
                <a:latin typeface="Pristina"/>
                <a:cs typeface="Pristina"/>
              </a:rPr>
              <a:t> </a:t>
            </a:r>
            <a:r>
              <a:rPr sz="2400" i="1" dirty="0" smtClean="0">
                <a:solidFill>
                  <a:srgbClr val="00406F"/>
                </a:solidFill>
                <a:latin typeface="Pristina"/>
                <a:cs typeface="Pristina"/>
              </a:rPr>
              <a:t>a </a:t>
            </a:r>
            <a:r>
              <a:rPr sz="2400" i="1" spc="109" dirty="0">
                <a:solidFill>
                  <a:srgbClr val="00406F"/>
                </a:solidFill>
                <a:latin typeface="Pristina"/>
                <a:cs typeface="Pristina"/>
              </a:rPr>
              <a:t>member </a:t>
            </a:r>
            <a:r>
              <a:rPr sz="2400" i="1" spc="64" dirty="0">
                <a:solidFill>
                  <a:srgbClr val="00406F"/>
                </a:solidFill>
                <a:latin typeface="Pristina"/>
                <a:cs typeface="Pristina"/>
              </a:rPr>
              <a:t>of </a:t>
            </a:r>
            <a:r>
              <a:rPr sz="2400" i="1" spc="84" dirty="0">
                <a:solidFill>
                  <a:srgbClr val="00406F"/>
                </a:solidFill>
                <a:latin typeface="Pristina"/>
                <a:cs typeface="Pristina"/>
              </a:rPr>
              <a:t>the </a:t>
            </a:r>
            <a:r>
              <a:rPr sz="2400" i="1" spc="103" dirty="0">
                <a:solidFill>
                  <a:srgbClr val="00406F"/>
                </a:solidFill>
                <a:latin typeface="Pristina"/>
                <a:cs typeface="Pristina"/>
              </a:rPr>
              <a:t>group comes </a:t>
            </a:r>
            <a:r>
              <a:rPr sz="2400" i="1" spc="109" dirty="0">
                <a:solidFill>
                  <a:srgbClr val="00406F"/>
                </a:solidFill>
                <a:latin typeface="Pristina"/>
                <a:cs typeface="Pristina"/>
              </a:rPr>
              <a:t>forward </a:t>
            </a:r>
            <a:r>
              <a:rPr sz="2400" i="1" spc="71" dirty="0">
                <a:solidFill>
                  <a:srgbClr val="00406F"/>
                </a:solidFill>
                <a:latin typeface="Pristina"/>
                <a:cs typeface="Pristina"/>
              </a:rPr>
              <a:t>to </a:t>
            </a:r>
            <a:r>
              <a:rPr sz="2400" i="1" spc="103" dirty="0">
                <a:solidFill>
                  <a:srgbClr val="00406F"/>
                </a:solidFill>
                <a:latin typeface="Pristina"/>
                <a:cs typeface="Pristina"/>
              </a:rPr>
              <a:t>light </a:t>
            </a:r>
            <a:r>
              <a:rPr sz="2400" i="1" dirty="0">
                <a:solidFill>
                  <a:srgbClr val="00406F"/>
                </a:solidFill>
                <a:latin typeface="Pristina"/>
                <a:cs typeface="Pristina"/>
              </a:rPr>
              <a:t>a </a:t>
            </a:r>
            <a:r>
              <a:rPr sz="2400" i="1" spc="116" dirty="0">
                <a:solidFill>
                  <a:srgbClr val="00406F"/>
                </a:solidFill>
                <a:latin typeface="Pristina"/>
                <a:cs typeface="Pristina"/>
              </a:rPr>
              <a:t>candle/night </a:t>
            </a:r>
            <a:r>
              <a:rPr sz="2400" i="1" spc="103" dirty="0">
                <a:solidFill>
                  <a:srgbClr val="00406F"/>
                </a:solidFill>
                <a:latin typeface="Pristina"/>
                <a:cs typeface="Pristina"/>
              </a:rPr>
              <a:t>light  </a:t>
            </a:r>
            <a:r>
              <a:rPr sz="2400" i="1" spc="64" dirty="0">
                <a:solidFill>
                  <a:srgbClr val="00406F"/>
                </a:solidFill>
                <a:latin typeface="Pristina"/>
                <a:cs typeface="Pristina"/>
              </a:rPr>
              <a:t>in</a:t>
            </a:r>
            <a:r>
              <a:rPr sz="2400" i="1" spc="262" dirty="0">
                <a:solidFill>
                  <a:srgbClr val="00406F"/>
                </a:solidFill>
                <a:latin typeface="Pristina"/>
                <a:cs typeface="Pristina"/>
              </a:rPr>
              <a:t> </a:t>
            </a:r>
            <a:r>
              <a:rPr sz="2400" i="1" spc="116" dirty="0">
                <a:solidFill>
                  <a:srgbClr val="00406F"/>
                </a:solidFill>
                <a:latin typeface="Pristina"/>
                <a:cs typeface="Pristina"/>
              </a:rPr>
              <a:t>remembrance</a:t>
            </a:r>
            <a:r>
              <a:rPr sz="2400" i="1" spc="283" dirty="0">
                <a:solidFill>
                  <a:srgbClr val="00406F"/>
                </a:solidFill>
                <a:latin typeface="Pristina"/>
                <a:cs typeface="Pristina"/>
              </a:rPr>
              <a:t> </a:t>
            </a:r>
            <a:r>
              <a:rPr sz="2400" i="1" spc="64" dirty="0">
                <a:solidFill>
                  <a:srgbClr val="00406F"/>
                </a:solidFill>
                <a:latin typeface="Pristina"/>
                <a:cs typeface="Pristina"/>
              </a:rPr>
              <a:t>of</a:t>
            </a:r>
            <a:r>
              <a:rPr sz="2400" i="1" spc="257" dirty="0">
                <a:solidFill>
                  <a:srgbClr val="00406F"/>
                </a:solidFill>
                <a:latin typeface="Pristina"/>
                <a:cs typeface="Pristina"/>
              </a:rPr>
              <a:t> </a:t>
            </a:r>
            <a:r>
              <a:rPr sz="2400" i="1" spc="90" dirty="0">
                <a:solidFill>
                  <a:srgbClr val="00406F"/>
                </a:solidFill>
                <a:latin typeface="Pristina"/>
                <a:cs typeface="Pristina"/>
              </a:rPr>
              <a:t>her</a:t>
            </a:r>
            <a:r>
              <a:rPr sz="2400" i="1" spc="244" dirty="0">
                <a:solidFill>
                  <a:srgbClr val="00406F"/>
                </a:solidFill>
                <a:latin typeface="Pristina"/>
                <a:cs typeface="Pristina"/>
              </a:rPr>
              <a:t> </a:t>
            </a:r>
            <a:r>
              <a:rPr sz="2400" i="1" spc="90" dirty="0">
                <a:solidFill>
                  <a:srgbClr val="00406F"/>
                </a:solidFill>
                <a:latin typeface="Pristina"/>
                <a:cs typeface="Pristina"/>
              </a:rPr>
              <a:t>and</a:t>
            </a:r>
            <a:r>
              <a:rPr sz="2400" i="1" spc="251" dirty="0">
                <a:solidFill>
                  <a:srgbClr val="00406F"/>
                </a:solidFill>
                <a:latin typeface="Pristina"/>
                <a:cs typeface="Pristina"/>
              </a:rPr>
              <a:t> </a:t>
            </a:r>
            <a:r>
              <a:rPr sz="2400" i="1" spc="103" dirty="0">
                <a:solidFill>
                  <a:srgbClr val="00406F"/>
                </a:solidFill>
                <a:latin typeface="Pristina"/>
                <a:cs typeface="Pristina"/>
              </a:rPr>
              <a:t>places</a:t>
            </a:r>
            <a:r>
              <a:rPr sz="2400" i="1" spc="294" dirty="0">
                <a:solidFill>
                  <a:srgbClr val="00406F"/>
                </a:solidFill>
                <a:latin typeface="Pristina"/>
                <a:cs typeface="Pristina"/>
              </a:rPr>
              <a:t> </a:t>
            </a:r>
            <a:r>
              <a:rPr sz="2400" i="1" spc="58" dirty="0">
                <a:solidFill>
                  <a:srgbClr val="00406F"/>
                </a:solidFill>
                <a:latin typeface="Pristina"/>
                <a:cs typeface="Pristina"/>
              </a:rPr>
              <a:t>it</a:t>
            </a:r>
            <a:r>
              <a:rPr sz="2400" i="1" spc="270" dirty="0">
                <a:solidFill>
                  <a:srgbClr val="00406F"/>
                </a:solidFill>
                <a:latin typeface="Pristina"/>
                <a:cs typeface="Pristina"/>
              </a:rPr>
              <a:t> </a:t>
            </a:r>
            <a:r>
              <a:rPr sz="2400" i="1" spc="64" dirty="0">
                <a:solidFill>
                  <a:srgbClr val="00406F"/>
                </a:solidFill>
                <a:latin typeface="Pristina"/>
                <a:cs typeface="Pristina"/>
              </a:rPr>
              <a:t>on</a:t>
            </a:r>
            <a:r>
              <a:rPr sz="2400" i="1" spc="251" dirty="0">
                <a:solidFill>
                  <a:srgbClr val="00406F"/>
                </a:solidFill>
                <a:latin typeface="Pristina"/>
                <a:cs typeface="Pristina"/>
              </a:rPr>
              <a:t> </a:t>
            </a:r>
            <a:r>
              <a:rPr sz="2400" i="1" spc="84" dirty="0">
                <a:solidFill>
                  <a:srgbClr val="00406F"/>
                </a:solidFill>
                <a:latin typeface="Pristina"/>
                <a:cs typeface="Pristina"/>
              </a:rPr>
              <a:t>the</a:t>
            </a:r>
            <a:r>
              <a:rPr sz="2400" i="1" spc="270" dirty="0">
                <a:solidFill>
                  <a:srgbClr val="00406F"/>
                </a:solidFill>
                <a:latin typeface="Pristina"/>
                <a:cs typeface="Pristina"/>
              </a:rPr>
              <a:t> </a:t>
            </a:r>
            <a:r>
              <a:rPr sz="2400" i="1" spc="122" dirty="0">
                <a:solidFill>
                  <a:srgbClr val="00406F"/>
                </a:solidFill>
                <a:latin typeface="Pristina"/>
                <a:cs typeface="Pristina"/>
              </a:rPr>
              <a:t>centrepiece.</a:t>
            </a:r>
            <a:endParaRPr sz="2400" dirty="0">
              <a:latin typeface="Pristina"/>
              <a:cs typeface="Pristina"/>
            </a:endParaRPr>
          </a:p>
          <a:p>
            <a:pPr>
              <a:lnSpc>
                <a:spcPct val="100000"/>
              </a:lnSpc>
            </a:pPr>
            <a:endParaRPr sz="100" dirty="0">
              <a:latin typeface="Times New Roman"/>
              <a:cs typeface="Times New Roman"/>
            </a:endParaRPr>
          </a:p>
          <a:p>
            <a:pPr>
              <a:spcBef>
                <a:spcPts val="19"/>
              </a:spcBef>
            </a:pPr>
            <a:endParaRPr sz="2400" dirty="0">
              <a:latin typeface="Times New Roman"/>
              <a:cs typeface="Times New Roman"/>
            </a:endParaRPr>
          </a:p>
          <a:p>
            <a:pPr marL="16328" marR="295544" algn="just">
              <a:lnSpc>
                <a:spcPct val="109400"/>
              </a:lnSpc>
            </a:pPr>
            <a:r>
              <a:rPr sz="2400" i="1" spc="64" dirty="0">
                <a:solidFill>
                  <a:srgbClr val="00406F"/>
                </a:solidFill>
                <a:latin typeface="Pristina"/>
                <a:cs typeface="Pristina"/>
              </a:rPr>
              <a:t>On </a:t>
            </a:r>
            <a:r>
              <a:rPr sz="2400" i="1" spc="84" dirty="0">
                <a:solidFill>
                  <a:srgbClr val="00406F"/>
                </a:solidFill>
                <a:latin typeface="Pristina"/>
                <a:cs typeface="Pristina"/>
              </a:rPr>
              <a:t>the </a:t>
            </a:r>
            <a:r>
              <a:rPr sz="2400" i="1" spc="116" dirty="0">
                <a:solidFill>
                  <a:srgbClr val="00406F"/>
                </a:solidFill>
                <a:latin typeface="Pristina"/>
                <a:cs typeface="Pristina"/>
              </a:rPr>
              <a:t>centrepiece, </a:t>
            </a:r>
            <a:r>
              <a:rPr sz="2400" i="1" spc="103" dirty="0">
                <a:solidFill>
                  <a:srgbClr val="00406F"/>
                </a:solidFill>
                <a:latin typeface="Pristina"/>
                <a:cs typeface="Pristina"/>
              </a:rPr>
              <a:t>Sisters </a:t>
            </a:r>
            <a:r>
              <a:rPr sz="2400" i="1" spc="84" dirty="0">
                <a:solidFill>
                  <a:srgbClr val="00406F"/>
                </a:solidFill>
                <a:latin typeface="Pristina"/>
                <a:cs typeface="Pristina"/>
              </a:rPr>
              <a:t>may </a:t>
            </a:r>
            <a:r>
              <a:rPr sz="2400" i="1" spc="96" dirty="0">
                <a:solidFill>
                  <a:srgbClr val="00406F"/>
                </a:solidFill>
                <a:latin typeface="Pristina"/>
                <a:cs typeface="Pristina"/>
              </a:rPr>
              <a:t>have </a:t>
            </a:r>
            <a:r>
              <a:rPr sz="2400" i="1" spc="109" dirty="0">
                <a:solidFill>
                  <a:srgbClr val="00406F"/>
                </a:solidFill>
                <a:latin typeface="Pristina"/>
                <a:cs typeface="Pristina"/>
              </a:rPr>
              <a:t>placed </a:t>
            </a:r>
            <a:r>
              <a:rPr sz="2400" i="1" spc="103" dirty="0">
                <a:solidFill>
                  <a:srgbClr val="00406F"/>
                </a:solidFill>
                <a:latin typeface="Pristina"/>
                <a:cs typeface="Pristina"/>
              </a:rPr>
              <a:t>their </a:t>
            </a:r>
            <a:r>
              <a:rPr sz="2400" i="1" spc="90" dirty="0">
                <a:solidFill>
                  <a:srgbClr val="00406F"/>
                </a:solidFill>
                <a:latin typeface="Pristina"/>
                <a:cs typeface="Pristina"/>
              </a:rPr>
              <a:t>own </a:t>
            </a:r>
            <a:r>
              <a:rPr sz="2400" i="1" spc="109" dirty="0">
                <a:solidFill>
                  <a:srgbClr val="00406F"/>
                </a:solidFill>
                <a:latin typeface="Pristina"/>
                <a:cs typeface="Pristina"/>
              </a:rPr>
              <a:t>memorial  cards, </a:t>
            </a:r>
            <a:r>
              <a:rPr sz="2400" i="1" spc="116" dirty="0">
                <a:solidFill>
                  <a:srgbClr val="00406F"/>
                </a:solidFill>
                <a:latin typeface="Pristina"/>
                <a:cs typeface="Pristina"/>
              </a:rPr>
              <a:t>photographs </a:t>
            </a:r>
            <a:r>
              <a:rPr sz="2400" i="1" spc="64" dirty="0">
                <a:solidFill>
                  <a:srgbClr val="00406F"/>
                </a:solidFill>
                <a:latin typeface="Pristina"/>
                <a:cs typeface="Pristina"/>
              </a:rPr>
              <a:t>or </a:t>
            </a:r>
            <a:r>
              <a:rPr sz="2400" i="1" spc="109" dirty="0">
                <a:solidFill>
                  <a:srgbClr val="00406F"/>
                </a:solidFill>
                <a:latin typeface="Pristina"/>
                <a:cs typeface="Pristina"/>
              </a:rPr>
              <a:t>symbols </a:t>
            </a:r>
            <a:r>
              <a:rPr sz="2400" i="1" spc="64" dirty="0">
                <a:solidFill>
                  <a:srgbClr val="00406F"/>
                </a:solidFill>
                <a:latin typeface="Pristina"/>
                <a:cs typeface="Pristina"/>
              </a:rPr>
              <a:t>of </a:t>
            </a:r>
            <a:r>
              <a:rPr sz="2400" i="1" spc="116" dirty="0">
                <a:solidFill>
                  <a:srgbClr val="00406F"/>
                </a:solidFill>
                <a:latin typeface="Pristina"/>
                <a:cs typeface="Pristina"/>
              </a:rPr>
              <a:t>remembrance </a:t>
            </a:r>
            <a:r>
              <a:rPr sz="2400" i="1" spc="64" dirty="0">
                <a:solidFill>
                  <a:srgbClr val="00406F"/>
                </a:solidFill>
                <a:latin typeface="Pristina"/>
                <a:cs typeface="Pristina"/>
              </a:rPr>
              <a:t>of </a:t>
            </a:r>
            <a:r>
              <a:rPr sz="2400" i="1" dirty="0">
                <a:solidFill>
                  <a:srgbClr val="00406F"/>
                </a:solidFill>
                <a:latin typeface="Pristina"/>
                <a:cs typeface="Pristina"/>
              </a:rPr>
              <a:t>a </a:t>
            </a:r>
            <a:r>
              <a:rPr sz="2400" i="1" spc="116" dirty="0">
                <a:solidFill>
                  <a:srgbClr val="00406F"/>
                </a:solidFill>
                <a:latin typeface="Pristina"/>
                <a:cs typeface="Pristina"/>
              </a:rPr>
              <a:t>community  </a:t>
            </a:r>
            <a:r>
              <a:rPr sz="2400" i="1" spc="109" dirty="0">
                <a:solidFill>
                  <a:srgbClr val="00406F"/>
                </a:solidFill>
                <a:latin typeface="Pristina"/>
                <a:cs typeface="Pristina"/>
              </a:rPr>
              <a:t>member, </a:t>
            </a:r>
            <a:r>
              <a:rPr sz="2400" i="1" dirty="0">
                <a:solidFill>
                  <a:srgbClr val="00406F"/>
                </a:solidFill>
                <a:latin typeface="Pristina"/>
                <a:cs typeface="Pristina"/>
              </a:rPr>
              <a:t>a </a:t>
            </a:r>
            <a:r>
              <a:rPr sz="2400" i="1" spc="103" dirty="0">
                <a:solidFill>
                  <a:srgbClr val="00406F"/>
                </a:solidFill>
                <a:latin typeface="Pristina"/>
                <a:cs typeface="Pristina"/>
              </a:rPr>
              <a:t>family </a:t>
            </a:r>
            <a:r>
              <a:rPr sz="2400" i="1" spc="109" dirty="0">
                <a:solidFill>
                  <a:srgbClr val="00406F"/>
                </a:solidFill>
                <a:latin typeface="Pristina"/>
                <a:cs typeface="Pristina"/>
              </a:rPr>
              <a:t>member, </a:t>
            </a:r>
            <a:r>
              <a:rPr sz="2400" i="1" dirty="0">
                <a:solidFill>
                  <a:srgbClr val="00406F"/>
                </a:solidFill>
                <a:latin typeface="Pristina"/>
                <a:cs typeface="Pristina"/>
              </a:rPr>
              <a:t>a </a:t>
            </a:r>
            <a:r>
              <a:rPr sz="2400" i="1" spc="109" dirty="0">
                <a:solidFill>
                  <a:srgbClr val="00406F"/>
                </a:solidFill>
                <a:latin typeface="Pristina"/>
                <a:cs typeface="Pristina"/>
              </a:rPr>
              <a:t>friend </a:t>
            </a:r>
            <a:r>
              <a:rPr sz="2400" i="1" spc="64" dirty="0">
                <a:solidFill>
                  <a:srgbClr val="00406F"/>
                </a:solidFill>
                <a:latin typeface="Pristina"/>
                <a:cs typeface="Pristina"/>
              </a:rPr>
              <a:t>or </a:t>
            </a:r>
            <a:r>
              <a:rPr sz="2400" i="1" dirty="0">
                <a:solidFill>
                  <a:srgbClr val="00406F"/>
                </a:solidFill>
                <a:latin typeface="Pristina"/>
                <a:cs typeface="Pristina"/>
              </a:rPr>
              <a:t>a</a:t>
            </a:r>
            <a:r>
              <a:rPr sz="2400" i="1" spc="199" dirty="0">
                <a:solidFill>
                  <a:srgbClr val="00406F"/>
                </a:solidFill>
                <a:latin typeface="Pristina"/>
                <a:cs typeface="Pristina"/>
              </a:rPr>
              <a:t> </a:t>
            </a:r>
            <a:r>
              <a:rPr sz="2400" i="1" spc="116" dirty="0">
                <a:solidFill>
                  <a:srgbClr val="00406F"/>
                </a:solidFill>
                <a:latin typeface="Pristina"/>
                <a:cs typeface="Pristina"/>
              </a:rPr>
              <a:t>relative.</a:t>
            </a:r>
            <a:endParaRPr sz="2400" dirty="0">
              <a:latin typeface="Pristina"/>
              <a:cs typeface="Pristina"/>
            </a:endParaRPr>
          </a:p>
          <a:p>
            <a:pPr>
              <a:spcBef>
                <a:spcPts val="71"/>
              </a:spcBef>
            </a:pPr>
            <a:endParaRPr sz="2400" dirty="0">
              <a:latin typeface="Times New Roman"/>
              <a:cs typeface="Times New Roman"/>
            </a:endParaRPr>
          </a:p>
          <a:p>
            <a:pPr marL="16328" marR="214718">
              <a:lnSpc>
                <a:spcPct val="109300"/>
              </a:lnSpc>
            </a:pPr>
            <a:r>
              <a:rPr sz="2400" i="1" spc="109" dirty="0">
                <a:solidFill>
                  <a:srgbClr val="00406F"/>
                </a:solidFill>
                <a:latin typeface="Pristina"/>
                <a:cs typeface="Pristina"/>
              </a:rPr>
              <a:t>Invite Sisters </a:t>
            </a:r>
            <a:r>
              <a:rPr sz="2400" i="1" spc="71" dirty="0">
                <a:solidFill>
                  <a:srgbClr val="00406F"/>
                </a:solidFill>
                <a:latin typeface="Pristina"/>
                <a:cs typeface="Pristina"/>
              </a:rPr>
              <a:t>to </a:t>
            </a:r>
            <a:r>
              <a:rPr sz="2400" i="1" spc="96" dirty="0">
                <a:solidFill>
                  <a:srgbClr val="00406F"/>
                </a:solidFill>
                <a:latin typeface="Pristina"/>
                <a:cs typeface="Pristina"/>
              </a:rPr>
              <a:t>take </a:t>
            </a:r>
            <a:r>
              <a:rPr sz="2400" i="1" spc="103" dirty="0">
                <a:solidFill>
                  <a:srgbClr val="00406F"/>
                </a:solidFill>
                <a:latin typeface="Pristina"/>
                <a:cs typeface="Pristina"/>
              </a:rPr>
              <a:t>some </a:t>
            </a:r>
            <a:r>
              <a:rPr sz="2400" i="1" spc="96" dirty="0">
                <a:solidFill>
                  <a:srgbClr val="00406F"/>
                </a:solidFill>
                <a:latin typeface="Pristina"/>
                <a:cs typeface="Pristina"/>
              </a:rPr>
              <a:t>time </a:t>
            </a:r>
            <a:r>
              <a:rPr sz="2400" i="1" spc="64" dirty="0">
                <a:solidFill>
                  <a:srgbClr val="00406F"/>
                </a:solidFill>
                <a:latin typeface="Pristina"/>
                <a:cs typeface="Pristina"/>
              </a:rPr>
              <a:t>to </a:t>
            </a:r>
            <a:r>
              <a:rPr sz="2400" i="1" spc="96" dirty="0">
                <a:solidFill>
                  <a:srgbClr val="00406F"/>
                </a:solidFill>
                <a:latin typeface="Pristina"/>
                <a:cs typeface="Pristina"/>
              </a:rPr>
              <a:t>name </a:t>
            </a:r>
            <a:r>
              <a:rPr sz="2400" i="1" spc="90" dirty="0">
                <a:solidFill>
                  <a:srgbClr val="00406F"/>
                </a:solidFill>
                <a:latin typeface="Pristina"/>
                <a:cs typeface="Pristina"/>
              </a:rPr>
              <a:t>and </a:t>
            </a:r>
            <a:r>
              <a:rPr sz="2400" i="1" spc="96" dirty="0">
                <a:solidFill>
                  <a:srgbClr val="00406F"/>
                </a:solidFill>
                <a:latin typeface="Pristina"/>
                <a:cs typeface="Pristina"/>
              </a:rPr>
              <a:t>pray </a:t>
            </a:r>
            <a:r>
              <a:rPr sz="2400" i="1" spc="84" dirty="0">
                <a:solidFill>
                  <a:srgbClr val="00406F"/>
                </a:solidFill>
                <a:latin typeface="Pristina"/>
                <a:cs typeface="Pristina"/>
              </a:rPr>
              <a:t>for </a:t>
            </a:r>
            <a:r>
              <a:rPr sz="2400" i="1" spc="103" dirty="0">
                <a:solidFill>
                  <a:srgbClr val="00406F"/>
                </a:solidFill>
                <a:latin typeface="Pristina"/>
                <a:cs typeface="Pristina"/>
              </a:rPr>
              <a:t>their loved  </a:t>
            </a:r>
            <a:r>
              <a:rPr sz="2400" i="1" spc="96" dirty="0">
                <a:solidFill>
                  <a:srgbClr val="00406F"/>
                </a:solidFill>
                <a:latin typeface="Pristina"/>
                <a:cs typeface="Pristina"/>
              </a:rPr>
              <a:t>ones </a:t>
            </a:r>
            <a:r>
              <a:rPr sz="2400" i="1" spc="84" dirty="0">
                <a:solidFill>
                  <a:srgbClr val="00406F"/>
                </a:solidFill>
                <a:latin typeface="Pristina"/>
                <a:cs typeface="Pristina"/>
              </a:rPr>
              <a:t>who </a:t>
            </a:r>
            <a:r>
              <a:rPr sz="2400" i="1" spc="90" dirty="0">
                <a:solidFill>
                  <a:srgbClr val="00406F"/>
                </a:solidFill>
                <a:latin typeface="Pristina"/>
                <a:cs typeface="Pristina"/>
              </a:rPr>
              <a:t>have</a:t>
            </a:r>
            <a:r>
              <a:rPr sz="2400" i="1" spc="238" dirty="0">
                <a:solidFill>
                  <a:srgbClr val="00406F"/>
                </a:solidFill>
                <a:latin typeface="Pristina"/>
                <a:cs typeface="Pristina"/>
              </a:rPr>
              <a:t> </a:t>
            </a:r>
            <a:r>
              <a:rPr sz="2400" i="1" spc="103" dirty="0">
                <a:solidFill>
                  <a:srgbClr val="00406F"/>
                </a:solidFill>
                <a:latin typeface="Pristina"/>
                <a:cs typeface="Pristina"/>
              </a:rPr>
              <a:t>died.</a:t>
            </a:r>
            <a:endParaRPr sz="2400" dirty="0">
              <a:latin typeface="Pristina"/>
              <a:cs typeface="Pristina"/>
            </a:endParaRPr>
          </a:p>
          <a:p>
            <a:pPr>
              <a:spcBef>
                <a:spcPts val="45"/>
              </a:spcBef>
            </a:pPr>
            <a:endParaRPr sz="2800" dirty="0">
              <a:latin typeface="Times New Roman"/>
              <a:cs typeface="Times New Roman"/>
            </a:endParaRPr>
          </a:p>
          <a:p>
            <a:pPr marL="16328" algn="just"/>
            <a:r>
              <a:rPr sz="2400" i="1" spc="96" dirty="0">
                <a:solidFill>
                  <a:srgbClr val="00406F"/>
                </a:solidFill>
                <a:latin typeface="Pristina"/>
                <a:cs typeface="Pristina"/>
              </a:rPr>
              <a:t>They also </a:t>
            </a:r>
            <a:r>
              <a:rPr sz="2400" i="1" spc="84" dirty="0">
                <a:solidFill>
                  <a:srgbClr val="00406F"/>
                </a:solidFill>
                <a:latin typeface="Pristina"/>
                <a:cs typeface="Pristina"/>
              </a:rPr>
              <a:t>may </a:t>
            </a:r>
            <a:r>
              <a:rPr sz="2400" i="1" spc="96" dirty="0">
                <a:solidFill>
                  <a:srgbClr val="00406F"/>
                </a:solidFill>
                <a:latin typeface="Pristina"/>
                <a:cs typeface="Pristina"/>
              </a:rPr>
              <a:t>wish </a:t>
            </a:r>
            <a:r>
              <a:rPr sz="2400" i="1" spc="71" dirty="0">
                <a:solidFill>
                  <a:srgbClr val="00406F"/>
                </a:solidFill>
                <a:latin typeface="Pristina"/>
                <a:cs typeface="Pristina"/>
              </a:rPr>
              <a:t>to </a:t>
            </a:r>
            <a:r>
              <a:rPr sz="2400" i="1" spc="96" dirty="0">
                <a:solidFill>
                  <a:srgbClr val="00406F"/>
                </a:solidFill>
                <a:latin typeface="Pristina"/>
                <a:cs typeface="Pristina"/>
              </a:rPr>
              <a:t>come </a:t>
            </a:r>
            <a:r>
              <a:rPr sz="2400" i="1" spc="109" dirty="0">
                <a:solidFill>
                  <a:srgbClr val="00406F"/>
                </a:solidFill>
                <a:latin typeface="Pristina"/>
                <a:cs typeface="Pristina"/>
              </a:rPr>
              <a:t>forward </a:t>
            </a:r>
            <a:r>
              <a:rPr sz="2400" i="1" spc="90" dirty="0">
                <a:solidFill>
                  <a:srgbClr val="00406F"/>
                </a:solidFill>
                <a:latin typeface="Pristina"/>
                <a:cs typeface="Pristina"/>
              </a:rPr>
              <a:t>and </a:t>
            </a:r>
            <a:r>
              <a:rPr sz="2400" i="1" spc="103" dirty="0">
                <a:solidFill>
                  <a:srgbClr val="00406F"/>
                </a:solidFill>
                <a:latin typeface="Pristina"/>
                <a:cs typeface="Pristina"/>
              </a:rPr>
              <a:t>light </a:t>
            </a:r>
            <a:r>
              <a:rPr sz="2400" i="1" dirty="0">
                <a:solidFill>
                  <a:srgbClr val="00406F"/>
                </a:solidFill>
                <a:latin typeface="Pristina"/>
                <a:cs typeface="Pristina"/>
              </a:rPr>
              <a:t>a </a:t>
            </a:r>
            <a:r>
              <a:rPr sz="2400" i="1" spc="116" dirty="0">
                <a:solidFill>
                  <a:srgbClr val="00406F"/>
                </a:solidFill>
                <a:latin typeface="Pristina"/>
                <a:cs typeface="Pristina"/>
              </a:rPr>
              <a:t>candle/night</a:t>
            </a:r>
            <a:r>
              <a:rPr sz="2400" i="1" spc="199" dirty="0">
                <a:solidFill>
                  <a:srgbClr val="00406F"/>
                </a:solidFill>
                <a:latin typeface="Pristina"/>
                <a:cs typeface="Pristina"/>
              </a:rPr>
              <a:t> </a:t>
            </a:r>
            <a:r>
              <a:rPr sz="2400" i="1" spc="96" dirty="0" smtClean="0">
                <a:solidFill>
                  <a:srgbClr val="00406F"/>
                </a:solidFill>
                <a:latin typeface="Pristina"/>
                <a:cs typeface="Pristina"/>
              </a:rPr>
              <a:t>light</a:t>
            </a:r>
            <a:r>
              <a:rPr lang="en-US" sz="2400" dirty="0">
                <a:latin typeface="Pristina"/>
                <a:cs typeface="Pristina"/>
              </a:rPr>
              <a:t> </a:t>
            </a:r>
            <a:r>
              <a:rPr sz="2400" i="1" spc="64" dirty="0" smtClean="0">
                <a:solidFill>
                  <a:srgbClr val="00406F"/>
                </a:solidFill>
                <a:latin typeface="Pristina"/>
                <a:cs typeface="Pristina"/>
              </a:rPr>
              <a:t>in </a:t>
            </a:r>
            <a:r>
              <a:rPr sz="2400" i="1" spc="109" dirty="0">
                <a:solidFill>
                  <a:srgbClr val="00406F"/>
                </a:solidFill>
                <a:latin typeface="Pristina"/>
                <a:cs typeface="Pristina"/>
              </a:rPr>
              <a:t>honour </a:t>
            </a:r>
            <a:r>
              <a:rPr sz="2400" i="1" spc="64" dirty="0">
                <a:solidFill>
                  <a:srgbClr val="00406F"/>
                </a:solidFill>
                <a:latin typeface="Pristina"/>
                <a:cs typeface="Pristina"/>
              </a:rPr>
              <a:t>of </a:t>
            </a:r>
            <a:r>
              <a:rPr sz="2400" i="1" spc="109" dirty="0">
                <a:solidFill>
                  <a:srgbClr val="00406F"/>
                </a:solidFill>
                <a:latin typeface="Pristina"/>
                <a:cs typeface="Pristina"/>
              </a:rPr>
              <a:t>their </a:t>
            </a:r>
            <a:r>
              <a:rPr sz="2400" i="1" spc="96" dirty="0">
                <a:solidFill>
                  <a:srgbClr val="00406F"/>
                </a:solidFill>
                <a:latin typeface="Pristina"/>
                <a:cs typeface="Pristina"/>
              </a:rPr>
              <a:t>loved </a:t>
            </a:r>
            <a:r>
              <a:rPr sz="2400" i="1" spc="90" dirty="0">
                <a:solidFill>
                  <a:srgbClr val="00406F"/>
                </a:solidFill>
                <a:latin typeface="Pristina"/>
                <a:cs typeface="Pristina"/>
              </a:rPr>
              <a:t>one </a:t>
            </a:r>
            <a:r>
              <a:rPr sz="2400" i="1" spc="84" dirty="0">
                <a:solidFill>
                  <a:srgbClr val="00406F"/>
                </a:solidFill>
                <a:latin typeface="Pristina"/>
                <a:cs typeface="Pristina"/>
              </a:rPr>
              <a:t>who has</a:t>
            </a:r>
            <a:r>
              <a:rPr sz="2400" i="1" spc="-84" dirty="0">
                <a:solidFill>
                  <a:srgbClr val="00406F"/>
                </a:solidFill>
                <a:latin typeface="Pristina"/>
                <a:cs typeface="Pristina"/>
              </a:rPr>
              <a:t> </a:t>
            </a:r>
            <a:r>
              <a:rPr sz="2400" i="1" spc="96" dirty="0">
                <a:solidFill>
                  <a:srgbClr val="00406F"/>
                </a:solidFill>
                <a:latin typeface="Pristina"/>
                <a:cs typeface="Pristina"/>
              </a:rPr>
              <a:t>died.</a:t>
            </a:r>
            <a:endParaRPr sz="2400" dirty="0">
              <a:latin typeface="Pristina"/>
              <a:cs typeface="Pristina"/>
            </a:endParaRPr>
          </a:p>
        </p:txBody>
      </p:sp>
      <p:sp>
        <p:nvSpPr>
          <p:cNvPr id="7" name="object 7"/>
          <p:cNvSpPr txBox="1">
            <a:spLocks noGrp="1"/>
          </p:cNvSpPr>
          <p:nvPr>
            <p:ph type="sldNum" sz="quarter" idx="7"/>
          </p:nvPr>
        </p:nvSpPr>
        <p:spPr>
          <a:xfrm>
            <a:off x="6649076" y="12120734"/>
            <a:ext cx="689649" cy="162499"/>
          </a:xfrm>
          <a:prstGeom prst="rect">
            <a:avLst/>
          </a:prstGeom>
        </p:spPr>
        <p:txBody>
          <a:bodyPr vert="horz" wrap="square" lIns="0" tIns="4082" rIns="0" bIns="0" rtlCol="0">
            <a:spAutoFit/>
          </a:bodyPr>
          <a:lstStyle/>
          <a:p>
            <a:pPr marL="16328">
              <a:spcBef>
                <a:spcPts val="32"/>
              </a:spcBef>
            </a:pPr>
            <a:r>
              <a:rPr dirty="0"/>
              <a:t>Page</a:t>
            </a:r>
            <a:r>
              <a:rPr spc="-71" dirty="0"/>
              <a:t> </a:t>
            </a:r>
            <a:fld id="{81D60167-4931-47E6-BA6A-407CBD079E47}" type="slidenum">
              <a:rPr dirty="0"/>
              <a:pPr marL="16328">
                <a:spcBef>
                  <a:spcPts val="32"/>
                </a:spcBef>
              </a:pPr>
              <a:t>8</a:t>
            </a:fld>
            <a:endParaRPr dirty="0"/>
          </a:p>
        </p:txBody>
      </p:sp>
      <p:sp>
        <p:nvSpPr>
          <p:cNvPr id="9" name="Rectangle 8"/>
          <p:cNvSpPr/>
          <p:nvPr/>
        </p:nvSpPr>
        <p:spPr>
          <a:xfrm>
            <a:off x="924681" y="152400"/>
            <a:ext cx="5715000" cy="763286"/>
          </a:xfrm>
          <a:prstGeom prst="rect">
            <a:avLst/>
          </a:prstGeom>
        </p:spPr>
        <p:txBody>
          <a:bodyPr wrap="square">
            <a:spAutoFit/>
          </a:bodyPr>
          <a:lstStyle/>
          <a:p>
            <a:pPr marR="671913" indent="15875" algn="ctr">
              <a:lnSpc>
                <a:spcPct val="109400"/>
              </a:lnSpc>
              <a:spcBef>
                <a:spcPts val="129"/>
              </a:spcBef>
            </a:pPr>
            <a:r>
              <a:rPr lang="en-US" sz="2000" i="1" spc="116" dirty="0" smtClean="0">
                <a:solidFill>
                  <a:srgbClr val="8A6900"/>
                </a:solidFill>
                <a:effectLst>
                  <a:outerShdw blurRad="38100" dist="38100" dir="2700000" algn="tl">
                    <a:srgbClr val="000000">
                      <a:alpha val="43137"/>
                    </a:srgbClr>
                  </a:outerShdw>
                </a:effectLst>
                <a:latin typeface="Pristina"/>
                <a:cs typeface="Pristina"/>
              </a:rPr>
              <a:t>Prayerfully </a:t>
            </a:r>
            <a:r>
              <a:rPr lang="en-US" sz="2000" i="1" spc="103" dirty="0" smtClean="0">
                <a:solidFill>
                  <a:srgbClr val="8A6900"/>
                </a:solidFill>
                <a:effectLst>
                  <a:outerShdw blurRad="38100" dist="38100" dir="2700000" algn="tl">
                    <a:srgbClr val="000000">
                      <a:alpha val="43137"/>
                    </a:srgbClr>
                  </a:outerShdw>
                </a:effectLst>
                <a:latin typeface="Pristina"/>
                <a:cs typeface="Pristina"/>
              </a:rPr>
              <a:t>read </a:t>
            </a:r>
            <a:r>
              <a:rPr lang="en-US" sz="2000" i="1" spc="84" dirty="0" smtClean="0">
                <a:solidFill>
                  <a:srgbClr val="8A6900"/>
                </a:solidFill>
                <a:effectLst>
                  <a:outerShdw blurRad="38100" dist="38100" dir="2700000" algn="tl">
                    <a:srgbClr val="000000">
                      <a:alpha val="43137"/>
                    </a:srgbClr>
                  </a:outerShdw>
                </a:effectLst>
                <a:latin typeface="Pristina"/>
                <a:cs typeface="Pristina"/>
              </a:rPr>
              <a:t>the </a:t>
            </a:r>
            <a:r>
              <a:rPr lang="en-US" sz="2000" i="1" spc="96" dirty="0" smtClean="0">
                <a:solidFill>
                  <a:srgbClr val="8A6900"/>
                </a:solidFill>
                <a:effectLst>
                  <a:outerShdw blurRad="38100" dist="38100" dir="2700000" algn="tl">
                    <a:srgbClr val="000000">
                      <a:alpha val="43137"/>
                    </a:srgbClr>
                  </a:outerShdw>
                </a:effectLst>
                <a:latin typeface="Pristina"/>
                <a:cs typeface="Pristina"/>
              </a:rPr>
              <a:t>names </a:t>
            </a:r>
            <a:r>
              <a:rPr lang="en-US" sz="2000" i="1" spc="64" dirty="0" smtClean="0">
                <a:solidFill>
                  <a:srgbClr val="8A6900"/>
                </a:solidFill>
                <a:effectLst>
                  <a:outerShdw blurRad="38100" dist="38100" dir="2700000" algn="tl">
                    <a:srgbClr val="000000">
                      <a:alpha val="43137"/>
                    </a:srgbClr>
                  </a:outerShdw>
                </a:effectLst>
                <a:latin typeface="Pristina"/>
                <a:cs typeface="Pristina"/>
              </a:rPr>
              <a:t>of </a:t>
            </a:r>
            <a:r>
              <a:rPr lang="en-US" sz="2000" i="1" spc="84" dirty="0" smtClean="0">
                <a:solidFill>
                  <a:srgbClr val="8A6900"/>
                </a:solidFill>
                <a:effectLst>
                  <a:outerShdw blurRad="38100" dist="38100" dir="2700000" algn="tl">
                    <a:srgbClr val="000000">
                      <a:alpha val="43137"/>
                    </a:srgbClr>
                  </a:outerShdw>
                </a:effectLst>
                <a:latin typeface="Pristina"/>
                <a:cs typeface="Pristina"/>
              </a:rPr>
              <a:t>the </a:t>
            </a:r>
            <a:r>
              <a:rPr lang="en-US" sz="2000" i="1" spc="109" dirty="0" smtClean="0">
                <a:solidFill>
                  <a:srgbClr val="8A6900"/>
                </a:solidFill>
                <a:effectLst>
                  <a:outerShdw blurRad="38100" dist="38100" dir="2700000" algn="tl">
                    <a:srgbClr val="000000">
                      <a:alpha val="43137"/>
                    </a:srgbClr>
                  </a:outerShdw>
                </a:effectLst>
                <a:latin typeface="Pristina"/>
                <a:cs typeface="Pristina"/>
              </a:rPr>
              <a:t>sisters </a:t>
            </a:r>
            <a:r>
              <a:rPr lang="en-US" sz="2000" i="1" spc="84" dirty="0" smtClean="0">
                <a:solidFill>
                  <a:srgbClr val="8A6900"/>
                </a:solidFill>
                <a:effectLst>
                  <a:outerShdw blurRad="38100" dist="38100" dir="2700000" algn="tl">
                    <a:srgbClr val="000000">
                      <a:alpha val="43137"/>
                    </a:srgbClr>
                  </a:outerShdw>
                </a:effectLst>
                <a:latin typeface="Pristina"/>
                <a:cs typeface="Pristina"/>
              </a:rPr>
              <a:t>who </a:t>
            </a:r>
            <a:r>
              <a:rPr lang="en-US" sz="2000" i="1" spc="96" dirty="0" smtClean="0">
                <a:solidFill>
                  <a:srgbClr val="8A6900"/>
                </a:solidFill>
                <a:effectLst>
                  <a:outerShdw blurRad="38100" dist="38100" dir="2700000" algn="tl">
                    <a:srgbClr val="000000">
                      <a:alpha val="43137"/>
                    </a:srgbClr>
                  </a:outerShdw>
                </a:effectLst>
                <a:latin typeface="Pristina"/>
                <a:cs typeface="Pristina"/>
              </a:rPr>
              <a:t>died </a:t>
            </a:r>
            <a:r>
              <a:rPr lang="en-US" sz="2000" i="1" spc="103" dirty="0" smtClean="0">
                <a:solidFill>
                  <a:srgbClr val="8A6900"/>
                </a:solidFill>
                <a:effectLst>
                  <a:outerShdw blurRad="38100" dist="38100" dir="2700000" algn="tl">
                    <a:srgbClr val="000000">
                      <a:alpha val="43137"/>
                    </a:srgbClr>
                  </a:outerShdw>
                </a:effectLst>
                <a:latin typeface="Pristina"/>
                <a:cs typeface="Pristina"/>
              </a:rPr>
              <a:t>since </a:t>
            </a:r>
            <a:r>
              <a:rPr lang="en-US" sz="2000" i="1" spc="96" dirty="0" smtClean="0">
                <a:solidFill>
                  <a:srgbClr val="8A6900"/>
                </a:solidFill>
                <a:effectLst>
                  <a:outerShdw blurRad="38100" dist="38100" dir="2700000" algn="tl">
                    <a:srgbClr val="000000">
                      <a:alpha val="43137"/>
                    </a:srgbClr>
                  </a:outerShdw>
                </a:effectLst>
                <a:latin typeface="Pristina"/>
                <a:cs typeface="Pristina"/>
              </a:rPr>
              <a:t>last  </a:t>
            </a:r>
            <a:r>
              <a:rPr lang="en-US" sz="2000" i="1" spc="116" dirty="0" smtClean="0">
                <a:solidFill>
                  <a:srgbClr val="8A6900"/>
                </a:solidFill>
                <a:effectLst>
                  <a:outerShdw blurRad="38100" dist="38100" dir="2700000" algn="tl">
                    <a:srgbClr val="000000">
                      <a:alpha val="43137"/>
                    </a:srgbClr>
                  </a:outerShdw>
                </a:effectLst>
                <a:latin typeface="Pristina"/>
                <a:cs typeface="Pristina"/>
              </a:rPr>
              <a:t>November.</a:t>
            </a:r>
            <a:endParaRPr lang="en-US" sz="2000" dirty="0">
              <a:solidFill>
                <a:srgbClr val="8A6900"/>
              </a:solidFill>
              <a:effectLst>
                <a:outerShdw blurRad="38100" dist="38100" dir="2700000" algn="tl">
                  <a:srgbClr val="000000">
                    <a:alpha val="43137"/>
                  </a:srgbClr>
                </a:outerShdw>
              </a:effectLst>
              <a:latin typeface="Pristina"/>
              <a:cs typeface="Pristina"/>
            </a:endParaRPr>
          </a:p>
        </p:txBody>
      </p:sp>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1143000"/>
            <a:ext cx="5835177" cy="8127994"/>
          </a:xfrm>
          <a:prstGeom prst="rect">
            <a:avLst/>
          </a:prstGeom>
          <a:solidFill>
            <a:srgbClr val="DDF6FF">
              <a:alpha val="50980"/>
            </a:srgbClr>
          </a:solidFill>
          <a:effectLst>
            <a:softEdge rad="31750"/>
          </a:effectLst>
        </p:spPr>
        <p:txBody>
          <a:bodyPr vert="horz" wrap="square" lIns="0" tIns="0" rIns="0" bIns="0" rtlCol="0" anchor="ctr" anchorCtr="0">
            <a:noAutofit/>
          </a:bodyPr>
          <a:lstStyle/>
          <a:p>
            <a:pPr marL="182563"/>
            <a:r>
              <a:rPr sz="3200" i="1" spc="109" dirty="0">
                <a:solidFill>
                  <a:srgbClr val="00406F"/>
                </a:solidFill>
                <a:latin typeface="Monotype Corsiva" panose="03010101010201010101" pitchFamily="66" charset="0"/>
                <a:cs typeface="Pristina"/>
              </a:rPr>
              <a:t>Death alerts </a:t>
            </a:r>
            <a:r>
              <a:rPr sz="3200" i="1" spc="58" dirty="0">
                <a:solidFill>
                  <a:srgbClr val="00406F"/>
                </a:solidFill>
                <a:latin typeface="Monotype Corsiva" panose="03010101010201010101" pitchFamily="66" charset="0"/>
                <a:cs typeface="Pristina"/>
              </a:rPr>
              <a:t>us </a:t>
            </a:r>
            <a:r>
              <a:rPr sz="3200" i="1" spc="64" dirty="0">
                <a:solidFill>
                  <a:srgbClr val="00406F"/>
                </a:solidFill>
                <a:latin typeface="Monotype Corsiva" panose="03010101010201010101" pitchFamily="66" charset="0"/>
                <a:cs typeface="Pristina"/>
              </a:rPr>
              <a:t>to</a:t>
            </a:r>
            <a:r>
              <a:rPr sz="3200" i="1" spc="-6" dirty="0">
                <a:solidFill>
                  <a:srgbClr val="00406F"/>
                </a:solidFill>
                <a:latin typeface="Monotype Corsiva" panose="03010101010201010101" pitchFamily="66" charset="0"/>
                <a:cs typeface="Pristina"/>
              </a:rPr>
              <a:t> </a:t>
            </a:r>
            <a:r>
              <a:rPr sz="3200" i="1" spc="96" dirty="0" smtClean="0">
                <a:solidFill>
                  <a:srgbClr val="00406F"/>
                </a:solidFill>
                <a:latin typeface="Monotype Corsiva" panose="03010101010201010101" pitchFamily="66" charset="0"/>
                <a:cs typeface="Pristina"/>
              </a:rPr>
              <a:t>life</a:t>
            </a:r>
            <a:r>
              <a:rPr lang="en-US" sz="3200" i="1" spc="96" dirty="0" smtClean="0">
                <a:solidFill>
                  <a:srgbClr val="00406F"/>
                </a:solidFill>
                <a:latin typeface="Monotype Corsiva" panose="03010101010201010101" pitchFamily="66" charset="0"/>
                <a:cs typeface="Pristina"/>
              </a:rPr>
              <a:t/>
            </a:r>
            <a:br>
              <a:rPr lang="en-US" sz="3200" i="1" spc="96"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84" dirty="0">
                <a:solidFill>
                  <a:srgbClr val="00406F"/>
                </a:solidFill>
                <a:latin typeface="Monotype Corsiva" panose="03010101010201010101" pitchFamily="66" charset="0"/>
                <a:cs typeface="Pristina"/>
              </a:rPr>
              <a:t>the </a:t>
            </a:r>
            <a:r>
              <a:rPr sz="3200" i="1" spc="116" dirty="0">
                <a:solidFill>
                  <a:srgbClr val="00406F"/>
                </a:solidFill>
                <a:latin typeface="Monotype Corsiva" panose="03010101010201010101" pitchFamily="66" charset="0"/>
                <a:cs typeface="Pristina"/>
              </a:rPr>
              <a:t>recollection </a:t>
            </a:r>
            <a:r>
              <a:rPr sz="3200" i="1" spc="71" dirty="0">
                <a:solidFill>
                  <a:srgbClr val="00406F"/>
                </a:solidFill>
                <a:latin typeface="Monotype Corsiva" panose="03010101010201010101" pitchFamily="66" charset="0"/>
                <a:cs typeface="Pristina"/>
              </a:rPr>
              <a:t>of </a:t>
            </a:r>
            <a:r>
              <a:rPr sz="3200" i="1" spc="96" dirty="0">
                <a:solidFill>
                  <a:srgbClr val="00406F"/>
                </a:solidFill>
                <a:latin typeface="Monotype Corsiva" panose="03010101010201010101" pitchFamily="66" charset="0"/>
                <a:cs typeface="Pristina"/>
              </a:rPr>
              <a:t>past </a:t>
            </a:r>
            <a:r>
              <a:rPr sz="3200" i="1" spc="109" dirty="0">
                <a:solidFill>
                  <a:srgbClr val="00406F"/>
                </a:solidFill>
                <a:latin typeface="Monotype Corsiva" panose="03010101010201010101" pitchFamily="66" charset="0"/>
                <a:cs typeface="Pristina"/>
              </a:rPr>
              <a:t>moments </a:t>
            </a:r>
            <a:r>
              <a:rPr sz="3200" i="1" spc="90" dirty="0">
                <a:solidFill>
                  <a:srgbClr val="00406F"/>
                </a:solidFill>
                <a:latin typeface="Monotype Corsiva" panose="03010101010201010101" pitchFamily="66" charset="0"/>
                <a:cs typeface="Pristina"/>
              </a:rPr>
              <a:t>and </a:t>
            </a:r>
            <a:r>
              <a:rPr sz="3200" i="1" spc="84" dirty="0">
                <a:solidFill>
                  <a:srgbClr val="00406F"/>
                </a:solidFill>
                <a:latin typeface="Monotype Corsiva" panose="03010101010201010101" pitchFamily="66" charset="0"/>
                <a:cs typeface="Pristina"/>
              </a:rPr>
              <a:t>the </a:t>
            </a:r>
            <a:r>
              <a:rPr sz="3200" i="1" spc="103" dirty="0">
                <a:solidFill>
                  <a:srgbClr val="00406F"/>
                </a:solidFill>
                <a:latin typeface="Monotype Corsiva" panose="03010101010201010101" pitchFamily="66" charset="0"/>
                <a:cs typeface="Pristina"/>
              </a:rPr>
              <a:t>tears </a:t>
            </a:r>
            <a:r>
              <a:rPr sz="3200" i="1" spc="71" dirty="0">
                <a:solidFill>
                  <a:srgbClr val="00406F"/>
                </a:solidFill>
                <a:latin typeface="Monotype Corsiva" panose="03010101010201010101" pitchFamily="66" charset="0"/>
                <a:cs typeface="Pristina"/>
              </a:rPr>
              <a:t>of  </a:t>
            </a:r>
            <a:r>
              <a:rPr sz="3200" i="1" spc="103" dirty="0">
                <a:solidFill>
                  <a:srgbClr val="00406F"/>
                </a:solidFill>
                <a:latin typeface="Monotype Corsiva" panose="03010101010201010101" pitchFamily="66" charset="0"/>
                <a:cs typeface="Pristina"/>
              </a:rPr>
              <a:t>past</a:t>
            </a:r>
            <a:r>
              <a:rPr sz="3200" i="1" spc="262" dirty="0">
                <a:solidFill>
                  <a:srgbClr val="00406F"/>
                </a:solidFill>
                <a:latin typeface="Monotype Corsiva" panose="03010101010201010101" pitchFamily="66" charset="0"/>
                <a:cs typeface="Pristina"/>
              </a:rPr>
              <a:t> </a:t>
            </a:r>
            <a:r>
              <a:rPr sz="3200" i="1" spc="116" dirty="0" smtClean="0">
                <a:solidFill>
                  <a:srgbClr val="00406F"/>
                </a:solidFill>
                <a:latin typeface="Monotype Corsiva" panose="03010101010201010101" pitchFamily="66" charset="0"/>
                <a:cs typeface="Pristina"/>
              </a:rPr>
              <a:t>tenderness</a:t>
            </a:r>
            <a:r>
              <a:rPr lang="en-US" sz="3200" i="1" spc="116" dirty="0" smtClean="0">
                <a:solidFill>
                  <a:srgbClr val="00406F"/>
                </a:solidFill>
                <a:latin typeface="Monotype Corsiva" panose="03010101010201010101" pitchFamily="66" charset="0"/>
                <a:cs typeface="Pristina"/>
              </a:rPr>
              <a:t/>
            </a:r>
            <a:br>
              <a:rPr lang="en-US" sz="3200" i="1" spc="116"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84" dirty="0">
                <a:solidFill>
                  <a:srgbClr val="00406F"/>
                </a:solidFill>
                <a:latin typeface="Monotype Corsiva" panose="03010101010201010101" pitchFamily="66" charset="0"/>
                <a:cs typeface="Pristina"/>
              </a:rPr>
              <a:t>the </a:t>
            </a:r>
            <a:r>
              <a:rPr sz="3200" i="1" spc="116" dirty="0">
                <a:solidFill>
                  <a:srgbClr val="00406F"/>
                </a:solidFill>
                <a:latin typeface="Monotype Corsiva" panose="03010101010201010101" pitchFamily="66" charset="0"/>
                <a:cs typeface="Pristina"/>
              </a:rPr>
              <a:t>knowledge </a:t>
            </a:r>
            <a:r>
              <a:rPr sz="3200" i="1" spc="96" dirty="0">
                <a:solidFill>
                  <a:srgbClr val="00406F"/>
                </a:solidFill>
                <a:latin typeface="Monotype Corsiva" panose="03010101010201010101" pitchFamily="66" charset="0"/>
                <a:cs typeface="Pristina"/>
              </a:rPr>
              <a:t>that </a:t>
            </a:r>
            <a:r>
              <a:rPr sz="3200" i="1" spc="109" dirty="0">
                <a:solidFill>
                  <a:srgbClr val="00406F"/>
                </a:solidFill>
                <a:latin typeface="Monotype Corsiva" panose="03010101010201010101" pitchFamily="66" charset="0"/>
                <a:cs typeface="Pristina"/>
              </a:rPr>
              <a:t>every </a:t>
            </a:r>
            <a:r>
              <a:rPr sz="3200" i="1" spc="103" dirty="0">
                <a:solidFill>
                  <a:srgbClr val="00406F"/>
                </a:solidFill>
                <a:latin typeface="Monotype Corsiva" panose="03010101010201010101" pitchFamily="66" charset="0"/>
                <a:cs typeface="Pristina"/>
              </a:rPr>
              <a:t>deed </a:t>
            </a:r>
            <a:r>
              <a:rPr lang="en-US" sz="3200" i="1" spc="103" dirty="0" smtClean="0">
                <a:solidFill>
                  <a:srgbClr val="00406F"/>
                </a:solidFill>
                <a:latin typeface="Monotype Corsiva" panose="03010101010201010101" pitchFamily="66" charset="0"/>
                <a:cs typeface="Pristina"/>
              </a:rPr>
              <a:t/>
            </a:r>
            <a:br>
              <a:rPr lang="en-US" sz="3200" i="1" spc="103"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we </a:t>
            </a:r>
            <a:r>
              <a:rPr sz="3200" i="1" spc="103" dirty="0">
                <a:solidFill>
                  <a:srgbClr val="00406F"/>
                </a:solidFill>
                <a:latin typeface="Monotype Corsiva" panose="03010101010201010101" pitchFamily="66" charset="0"/>
                <a:cs typeface="Pristina"/>
              </a:rPr>
              <a:t>ever </a:t>
            </a:r>
            <a:r>
              <a:rPr sz="3200" i="1" spc="58" dirty="0">
                <a:solidFill>
                  <a:srgbClr val="00406F"/>
                </a:solidFill>
                <a:latin typeface="Monotype Corsiva" panose="03010101010201010101" pitchFamily="66" charset="0"/>
                <a:cs typeface="Pristina"/>
              </a:rPr>
              <a:t>do </a:t>
            </a:r>
            <a:r>
              <a:rPr sz="3200" i="1" spc="103" dirty="0">
                <a:solidFill>
                  <a:srgbClr val="00406F"/>
                </a:solidFill>
                <a:latin typeface="Monotype Corsiva" panose="03010101010201010101" pitchFamily="66" charset="0"/>
                <a:cs typeface="Pristina"/>
              </a:rPr>
              <a:t>lives </a:t>
            </a:r>
            <a:r>
              <a:rPr sz="3200" i="1" spc="71" dirty="0">
                <a:solidFill>
                  <a:srgbClr val="00406F"/>
                </a:solidFill>
                <a:latin typeface="Monotype Corsiva" panose="03010101010201010101" pitchFamily="66" charset="0"/>
                <a:cs typeface="Pristina"/>
              </a:rPr>
              <a:t>on</a:t>
            </a:r>
            <a:r>
              <a:rPr sz="3200" i="1" spc="141" dirty="0">
                <a:solidFill>
                  <a:srgbClr val="00406F"/>
                </a:solidFill>
                <a:latin typeface="Monotype Corsiva" panose="03010101010201010101" pitchFamily="66" charset="0"/>
                <a:cs typeface="Pristina"/>
              </a:rPr>
              <a:t> </a:t>
            </a:r>
            <a:r>
              <a:rPr sz="3200" i="1" spc="116" dirty="0" smtClean="0">
                <a:solidFill>
                  <a:srgbClr val="00406F"/>
                </a:solidFill>
                <a:latin typeface="Monotype Corsiva" panose="03010101010201010101" pitchFamily="66" charset="0"/>
                <a:cs typeface="Pristina"/>
              </a:rPr>
              <a:t>somewhere</a:t>
            </a:r>
            <a:r>
              <a:rPr lang="en-US" sz="3200" i="1" spc="116" dirty="0" smtClean="0">
                <a:solidFill>
                  <a:srgbClr val="00406F"/>
                </a:solidFill>
                <a:latin typeface="Monotype Corsiva" panose="03010101010201010101" pitchFamily="66" charset="0"/>
                <a:cs typeface="Pristina"/>
              </a:rPr>
              <a:t> </a:t>
            </a:r>
            <a:br>
              <a:rPr lang="en-US" sz="3200" i="1" spc="116"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90" dirty="0">
                <a:solidFill>
                  <a:srgbClr val="00406F"/>
                </a:solidFill>
                <a:latin typeface="Monotype Corsiva" panose="03010101010201010101" pitchFamily="66" charset="0"/>
                <a:cs typeface="Pristina"/>
              </a:rPr>
              <a:t>our </a:t>
            </a:r>
            <a:r>
              <a:rPr sz="3200" i="1" spc="116" dirty="0">
                <a:solidFill>
                  <a:srgbClr val="00406F"/>
                </a:solidFill>
                <a:latin typeface="Monotype Corsiva" panose="03010101010201010101" pitchFamily="66" charset="0"/>
                <a:cs typeface="Pristina"/>
              </a:rPr>
              <a:t>awareness </a:t>
            </a:r>
            <a:r>
              <a:rPr sz="3200" i="1" spc="71" dirty="0">
                <a:solidFill>
                  <a:srgbClr val="00406F"/>
                </a:solidFill>
                <a:latin typeface="Monotype Corsiva" panose="03010101010201010101" pitchFamily="66" charset="0"/>
                <a:cs typeface="Pristina"/>
              </a:rPr>
              <a:t>of </a:t>
            </a:r>
            <a:r>
              <a:rPr sz="3200" i="1" spc="84" dirty="0">
                <a:solidFill>
                  <a:srgbClr val="00406F"/>
                </a:solidFill>
                <a:latin typeface="Monotype Corsiva" panose="03010101010201010101" pitchFamily="66" charset="0"/>
                <a:cs typeface="Pristina"/>
              </a:rPr>
              <a:t>the </a:t>
            </a:r>
            <a:r>
              <a:rPr sz="3200" i="1" spc="96" dirty="0">
                <a:solidFill>
                  <a:srgbClr val="00406F"/>
                </a:solidFill>
                <a:latin typeface="Monotype Corsiva" panose="03010101010201010101" pitchFamily="66" charset="0"/>
                <a:cs typeface="Pristina"/>
              </a:rPr>
              <a:t>gift </a:t>
            </a:r>
            <a:r>
              <a:rPr sz="3200" i="1" spc="71" dirty="0" smtClean="0">
                <a:solidFill>
                  <a:srgbClr val="00406F"/>
                </a:solidFill>
                <a:latin typeface="Monotype Corsiva" panose="03010101010201010101" pitchFamily="66" charset="0"/>
                <a:cs typeface="Pristina"/>
              </a:rPr>
              <a:t>of</a:t>
            </a:r>
            <a:r>
              <a:rPr lang="en-US" sz="3200" i="1" spc="71" dirty="0" smtClean="0">
                <a:solidFill>
                  <a:srgbClr val="00406F"/>
                </a:solidFill>
                <a:latin typeface="Monotype Corsiva" panose="03010101010201010101" pitchFamily="66" charset="0"/>
                <a:cs typeface="Pristina"/>
              </a:rPr>
              <a:t> </a:t>
            </a:r>
            <a:r>
              <a:rPr sz="3200" i="1" spc="96" dirty="0" smtClean="0">
                <a:solidFill>
                  <a:srgbClr val="00406F"/>
                </a:solidFill>
                <a:latin typeface="Monotype Corsiva" panose="03010101010201010101" pitchFamily="66" charset="0"/>
                <a:cs typeface="Pristina"/>
              </a:rPr>
              <a:t>time  </a:t>
            </a:r>
            <a:r>
              <a:rPr lang="en-US" sz="3200" i="1" spc="96" dirty="0" smtClean="0">
                <a:solidFill>
                  <a:srgbClr val="00406F"/>
                </a:solidFill>
                <a:latin typeface="Monotype Corsiva" panose="03010101010201010101" pitchFamily="66" charset="0"/>
                <a:cs typeface="Pristina"/>
              </a:rPr>
              <a:t/>
            </a:r>
            <a:br>
              <a:rPr lang="en-US" sz="3200" i="1" spc="96"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116" dirty="0">
                <a:solidFill>
                  <a:srgbClr val="00406F"/>
                </a:solidFill>
                <a:latin typeface="Monotype Corsiva" panose="03010101010201010101" pitchFamily="66" charset="0"/>
                <a:cs typeface="Pristina"/>
              </a:rPr>
              <a:t>stopping </a:t>
            </a:r>
            <a:r>
              <a:rPr sz="3200" i="1" spc="71" dirty="0">
                <a:solidFill>
                  <a:srgbClr val="00406F"/>
                </a:solidFill>
                <a:latin typeface="Monotype Corsiva" panose="03010101010201010101" pitchFamily="66" charset="0"/>
                <a:cs typeface="Pristina"/>
              </a:rPr>
              <a:t>to </a:t>
            </a:r>
            <a:r>
              <a:rPr sz="3200" i="1" spc="96" dirty="0">
                <a:solidFill>
                  <a:srgbClr val="00406F"/>
                </a:solidFill>
                <a:latin typeface="Monotype Corsiva" panose="03010101010201010101" pitchFamily="66" charset="0"/>
                <a:cs typeface="Pristina"/>
              </a:rPr>
              <a:t>look </a:t>
            </a:r>
            <a:r>
              <a:rPr sz="3200" i="1" spc="64" dirty="0">
                <a:solidFill>
                  <a:srgbClr val="00406F"/>
                </a:solidFill>
                <a:latin typeface="Monotype Corsiva" panose="03010101010201010101" pitchFamily="66" charset="0"/>
                <a:cs typeface="Pristina"/>
              </a:rPr>
              <a:t>at</a:t>
            </a:r>
            <a:r>
              <a:rPr sz="3200" i="1" spc="167" dirty="0">
                <a:solidFill>
                  <a:srgbClr val="00406F"/>
                </a:solidFill>
                <a:latin typeface="Monotype Corsiva" panose="03010101010201010101" pitchFamily="66" charset="0"/>
                <a:cs typeface="Pristina"/>
              </a:rPr>
              <a:t> </a:t>
            </a:r>
            <a:r>
              <a:rPr sz="3200" i="1" spc="116" dirty="0" smtClean="0">
                <a:solidFill>
                  <a:srgbClr val="00406F"/>
                </a:solidFill>
                <a:latin typeface="Monotype Corsiva" panose="03010101010201010101" pitchFamily="66" charset="0"/>
                <a:cs typeface="Pristina"/>
              </a:rPr>
              <a:t>flowers,</a:t>
            </a:r>
            <a:r>
              <a:rPr sz="3200" dirty="0" smtClean="0">
                <a:latin typeface="Monotype Corsiva" panose="03010101010201010101" pitchFamily="66" charset="0"/>
                <a:cs typeface="Pristina"/>
              </a:rPr>
              <a:t> </a:t>
            </a:r>
            <a:r>
              <a:rPr lang="en-US" sz="3200" dirty="0" smtClean="0">
                <a:latin typeface="Monotype Corsiva" panose="03010101010201010101" pitchFamily="66" charset="0"/>
                <a:cs typeface="Pristina"/>
              </a:rPr>
              <a:t/>
            </a:r>
            <a:br>
              <a:rPr lang="en-US" sz="3200" dirty="0" smtClean="0">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109" dirty="0">
                <a:solidFill>
                  <a:srgbClr val="00406F"/>
                </a:solidFill>
                <a:latin typeface="Monotype Corsiva" panose="03010101010201010101" pitchFamily="66" charset="0"/>
                <a:cs typeface="Pristina"/>
              </a:rPr>
              <a:t>caring </a:t>
            </a:r>
            <a:r>
              <a:rPr sz="3200" i="1" spc="90" dirty="0">
                <a:solidFill>
                  <a:srgbClr val="00406F"/>
                </a:solidFill>
                <a:latin typeface="Monotype Corsiva" panose="03010101010201010101" pitchFamily="66" charset="0"/>
                <a:cs typeface="Pristina"/>
              </a:rPr>
              <a:t>for</a:t>
            </a:r>
            <a:r>
              <a:rPr sz="3200" i="1" spc="244" dirty="0">
                <a:solidFill>
                  <a:srgbClr val="00406F"/>
                </a:solidFill>
                <a:latin typeface="Monotype Corsiva" panose="03010101010201010101" pitchFamily="66" charset="0"/>
                <a:cs typeface="Pristina"/>
              </a:rPr>
              <a:t> </a:t>
            </a:r>
            <a:r>
              <a:rPr sz="3200" i="1" spc="109" dirty="0" smtClean="0">
                <a:solidFill>
                  <a:srgbClr val="00406F"/>
                </a:solidFill>
                <a:latin typeface="Monotype Corsiva" panose="03010101010201010101" pitchFamily="66" charset="0"/>
                <a:cs typeface="Pristina"/>
              </a:rPr>
              <a:t>nature</a:t>
            </a:r>
            <a:r>
              <a:rPr lang="en-US" sz="3200" i="1" spc="109" dirty="0" smtClean="0">
                <a:solidFill>
                  <a:srgbClr val="00406F"/>
                </a:solidFill>
                <a:latin typeface="Monotype Corsiva" panose="03010101010201010101" pitchFamily="66" charset="0"/>
                <a:cs typeface="Pristina"/>
              </a:rPr>
              <a:t/>
            </a:r>
            <a:br>
              <a:rPr lang="en-US" sz="3200" i="1" spc="109"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116" dirty="0">
                <a:solidFill>
                  <a:srgbClr val="00406F"/>
                </a:solidFill>
                <a:latin typeface="Monotype Corsiva" panose="03010101010201010101" pitchFamily="66" charset="0"/>
                <a:cs typeface="Pristina"/>
              </a:rPr>
              <a:t>embracing </a:t>
            </a:r>
            <a:r>
              <a:rPr sz="3200" i="1" spc="84" dirty="0" smtClean="0">
                <a:solidFill>
                  <a:srgbClr val="00406F"/>
                </a:solidFill>
                <a:latin typeface="Monotype Corsiva" panose="03010101010201010101" pitchFamily="66" charset="0"/>
                <a:cs typeface="Pristina"/>
              </a:rPr>
              <a:t>the </a:t>
            </a:r>
            <a:r>
              <a:rPr sz="3200" i="1" spc="109" dirty="0">
                <a:solidFill>
                  <a:srgbClr val="00406F"/>
                </a:solidFill>
                <a:latin typeface="Monotype Corsiva" panose="03010101010201010101" pitchFamily="66" charset="0"/>
                <a:cs typeface="Pristina"/>
              </a:rPr>
              <a:t>planet,  </a:t>
            </a:r>
            <a:r>
              <a:rPr lang="en-US" sz="3200" i="1" spc="109" dirty="0" smtClean="0">
                <a:solidFill>
                  <a:srgbClr val="00406F"/>
                </a:solidFill>
                <a:latin typeface="Monotype Corsiva" panose="03010101010201010101" pitchFamily="66" charset="0"/>
                <a:cs typeface="Pristina"/>
              </a:rPr>
              <a:t/>
            </a:r>
            <a:br>
              <a:rPr lang="en-US" sz="3200" i="1" spc="109"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109" dirty="0">
                <a:solidFill>
                  <a:srgbClr val="00406F"/>
                </a:solidFill>
                <a:latin typeface="Monotype Corsiva" panose="03010101010201010101" pitchFamily="66" charset="0"/>
                <a:cs typeface="Pristina"/>
              </a:rPr>
              <a:t>paying</a:t>
            </a:r>
            <a:r>
              <a:rPr sz="3200" i="1" spc="71" dirty="0">
                <a:solidFill>
                  <a:srgbClr val="00406F"/>
                </a:solidFill>
                <a:latin typeface="Monotype Corsiva" panose="03010101010201010101" pitchFamily="66" charset="0"/>
                <a:cs typeface="Pristina"/>
              </a:rPr>
              <a:t> </a:t>
            </a:r>
            <a:r>
              <a:rPr sz="3200" i="1" spc="116" dirty="0" smtClean="0">
                <a:solidFill>
                  <a:srgbClr val="00406F"/>
                </a:solidFill>
                <a:latin typeface="Monotype Corsiva" panose="03010101010201010101" pitchFamily="66" charset="0"/>
                <a:cs typeface="Pristina"/>
              </a:rPr>
              <a:t>attention</a:t>
            </a:r>
            <a:r>
              <a:rPr lang="en-US" sz="3200" i="1" spc="116" dirty="0" smtClean="0">
                <a:solidFill>
                  <a:srgbClr val="00406F"/>
                </a:solidFill>
                <a:latin typeface="Monotype Corsiva" panose="03010101010201010101" pitchFamily="66" charset="0"/>
                <a:cs typeface="Pristina"/>
              </a:rPr>
              <a:t/>
            </a:r>
            <a:br>
              <a:rPr lang="en-US" sz="3200" i="1" spc="116" dirty="0" smtClean="0">
                <a:solidFill>
                  <a:srgbClr val="00406F"/>
                </a:solidFill>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 </a:t>
            </a:r>
            <a:r>
              <a:rPr sz="3200" i="1" spc="109" dirty="0">
                <a:solidFill>
                  <a:srgbClr val="00406F"/>
                </a:solidFill>
                <a:latin typeface="Monotype Corsiva" panose="03010101010201010101" pitchFamily="66" charset="0"/>
                <a:cs typeface="Pristina"/>
              </a:rPr>
              <a:t>taking </a:t>
            </a:r>
            <a:r>
              <a:rPr sz="3200" i="1" spc="116" dirty="0">
                <a:solidFill>
                  <a:srgbClr val="00406F"/>
                </a:solidFill>
                <a:latin typeface="Monotype Corsiva" panose="03010101010201010101" pitchFamily="66" charset="0"/>
                <a:cs typeface="Pristina"/>
              </a:rPr>
              <a:t>comfort </a:t>
            </a:r>
            <a:r>
              <a:rPr sz="3200" i="1" spc="64" dirty="0">
                <a:solidFill>
                  <a:srgbClr val="00406F"/>
                </a:solidFill>
                <a:latin typeface="Monotype Corsiva" panose="03010101010201010101" pitchFamily="66" charset="0"/>
                <a:cs typeface="Pristina"/>
              </a:rPr>
              <a:t>in </a:t>
            </a:r>
            <a:r>
              <a:rPr sz="3200" i="1" spc="84" dirty="0">
                <a:solidFill>
                  <a:srgbClr val="00406F"/>
                </a:solidFill>
                <a:latin typeface="Monotype Corsiva" panose="03010101010201010101" pitchFamily="66" charset="0"/>
                <a:cs typeface="Pristina"/>
              </a:rPr>
              <a:t>the </a:t>
            </a:r>
            <a:r>
              <a:rPr sz="3200" i="1" spc="116" dirty="0">
                <a:solidFill>
                  <a:srgbClr val="00406F"/>
                </a:solidFill>
                <a:latin typeface="Monotype Corsiva" panose="03010101010201010101" pitchFamily="66" charset="0"/>
                <a:cs typeface="Pristina"/>
              </a:rPr>
              <a:t>darkness </a:t>
            </a:r>
            <a:r>
              <a:rPr lang="en-US" sz="3200" i="1" spc="116" dirty="0" smtClean="0">
                <a:solidFill>
                  <a:srgbClr val="00406F"/>
                </a:solidFill>
                <a:latin typeface="Monotype Corsiva" panose="03010101010201010101" pitchFamily="66" charset="0"/>
                <a:cs typeface="Pristina"/>
              </a:rPr>
              <a:t/>
            </a:r>
            <a:br>
              <a:rPr lang="en-US" sz="3200" i="1" spc="116" dirty="0" smtClean="0">
                <a:solidFill>
                  <a:srgbClr val="00406F"/>
                </a:solidFill>
                <a:latin typeface="Monotype Corsiva" panose="03010101010201010101" pitchFamily="66" charset="0"/>
                <a:cs typeface="Pristina"/>
              </a:rPr>
            </a:br>
            <a:r>
              <a:rPr sz="3200" i="1" spc="90" dirty="0" smtClean="0">
                <a:solidFill>
                  <a:srgbClr val="00406F"/>
                </a:solidFill>
                <a:latin typeface="Monotype Corsiva" panose="03010101010201010101" pitchFamily="66" charset="0"/>
                <a:cs typeface="Pristina"/>
              </a:rPr>
              <a:t>and </a:t>
            </a:r>
            <a:r>
              <a:rPr sz="3200" i="1" spc="84" dirty="0">
                <a:solidFill>
                  <a:srgbClr val="00406F"/>
                </a:solidFill>
                <a:latin typeface="Monotype Corsiva" panose="03010101010201010101" pitchFamily="66" charset="0"/>
                <a:cs typeface="Pristina"/>
              </a:rPr>
              <a:t>the</a:t>
            </a:r>
            <a:r>
              <a:rPr sz="3200" i="1" spc="-90" dirty="0">
                <a:solidFill>
                  <a:srgbClr val="00406F"/>
                </a:solidFill>
                <a:latin typeface="Monotype Corsiva" panose="03010101010201010101" pitchFamily="66" charset="0"/>
                <a:cs typeface="Pristina"/>
              </a:rPr>
              <a:t> </a:t>
            </a:r>
            <a:r>
              <a:rPr sz="3200" i="1" spc="109" dirty="0">
                <a:solidFill>
                  <a:srgbClr val="00406F"/>
                </a:solidFill>
                <a:latin typeface="Monotype Corsiva" panose="03010101010201010101" pitchFamily="66" charset="0"/>
                <a:cs typeface="Pristina"/>
              </a:rPr>
              <a:t>light</a:t>
            </a:r>
            <a:r>
              <a:rPr sz="3200" i="1" spc="109" dirty="0" smtClean="0">
                <a:solidFill>
                  <a:srgbClr val="00406F"/>
                </a:solidFill>
                <a:latin typeface="Monotype Corsiva" panose="03010101010201010101" pitchFamily="66" charset="0"/>
                <a:cs typeface="Pristina"/>
              </a:rPr>
              <a:t>.</a:t>
            </a:r>
            <a:r>
              <a:rPr sz="3200" dirty="0" smtClean="0">
                <a:latin typeface="Monotype Corsiva" panose="03010101010201010101" pitchFamily="66" charset="0"/>
                <a:cs typeface="Pristina"/>
              </a:rPr>
              <a:t> </a:t>
            </a:r>
            <a:r>
              <a:rPr lang="en-US" sz="3200" dirty="0" smtClean="0">
                <a:latin typeface="Monotype Corsiva" panose="03010101010201010101" pitchFamily="66" charset="0"/>
                <a:cs typeface="Pristina"/>
              </a:rPr>
              <a:t/>
            </a:r>
            <a:br>
              <a:rPr lang="en-US" sz="3200" dirty="0" smtClean="0">
                <a:latin typeface="Monotype Corsiva" panose="03010101010201010101" pitchFamily="66" charset="0"/>
                <a:cs typeface="Pristina"/>
              </a:rPr>
            </a:br>
            <a:r>
              <a:rPr sz="3200" i="1" spc="64" dirty="0" smtClean="0">
                <a:solidFill>
                  <a:srgbClr val="00406F"/>
                </a:solidFill>
                <a:latin typeface="Monotype Corsiva" panose="03010101010201010101" pitchFamily="66" charset="0"/>
                <a:cs typeface="Pristina"/>
              </a:rPr>
              <a:t>In</a:t>
            </a:r>
            <a:r>
              <a:rPr lang="en-US" sz="3200" i="1" spc="64" dirty="0" smtClean="0">
                <a:solidFill>
                  <a:srgbClr val="00406F"/>
                </a:solidFill>
                <a:latin typeface="Monotype Corsiva" panose="03010101010201010101" pitchFamily="66" charset="0"/>
                <a:cs typeface="Pristina"/>
              </a:rPr>
              <a:t> </a:t>
            </a:r>
            <a:r>
              <a:rPr sz="3200" i="1" spc="122" dirty="0" smtClean="0">
                <a:solidFill>
                  <a:srgbClr val="00406F"/>
                </a:solidFill>
                <a:latin typeface="Monotype Corsiva" panose="03010101010201010101" pitchFamily="66" charset="0"/>
                <a:cs typeface="Pristina"/>
              </a:rPr>
              <a:t>remembering </a:t>
            </a:r>
            <a:r>
              <a:rPr sz="3200" i="1" spc="96" dirty="0">
                <a:solidFill>
                  <a:srgbClr val="00406F"/>
                </a:solidFill>
                <a:latin typeface="Monotype Corsiva" panose="03010101010201010101" pitchFamily="66" charset="0"/>
                <a:cs typeface="Pristina"/>
              </a:rPr>
              <a:t>‘The </a:t>
            </a:r>
            <a:r>
              <a:rPr sz="3200" i="1" spc="109" dirty="0">
                <a:solidFill>
                  <a:srgbClr val="00406F"/>
                </a:solidFill>
                <a:latin typeface="Monotype Corsiva" panose="03010101010201010101" pitchFamily="66" charset="0"/>
                <a:cs typeface="Pristina"/>
              </a:rPr>
              <a:t>Light’ </a:t>
            </a:r>
            <a:r>
              <a:rPr lang="en-US" sz="3200" i="1" spc="109" dirty="0" smtClean="0">
                <a:solidFill>
                  <a:srgbClr val="00406F"/>
                </a:solidFill>
                <a:latin typeface="Monotype Corsiva" panose="03010101010201010101" pitchFamily="66" charset="0"/>
                <a:cs typeface="Pristina"/>
              </a:rPr>
              <a:t/>
            </a:r>
            <a:br>
              <a:rPr lang="en-US" sz="3200" i="1" spc="109" dirty="0" smtClean="0">
                <a:solidFill>
                  <a:srgbClr val="00406F"/>
                </a:solidFill>
                <a:latin typeface="Monotype Corsiva" panose="03010101010201010101" pitchFamily="66" charset="0"/>
                <a:cs typeface="Pristina"/>
              </a:rPr>
            </a:br>
            <a:r>
              <a:rPr sz="3200" i="1" spc="96" dirty="0" smtClean="0">
                <a:solidFill>
                  <a:srgbClr val="00406F"/>
                </a:solidFill>
                <a:latin typeface="Monotype Corsiva" panose="03010101010201010101" pitchFamily="66" charset="0"/>
                <a:cs typeface="Pristina"/>
              </a:rPr>
              <a:t>that </a:t>
            </a:r>
            <a:r>
              <a:rPr sz="3200" i="1" spc="64" dirty="0">
                <a:solidFill>
                  <a:srgbClr val="00406F"/>
                </a:solidFill>
                <a:latin typeface="Monotype Corsiva" panose="03010101010201010101" pitchFamily="66" charset="0"/>
                <a:cs typeface="Pristina"/>
              </a:rPr>
              <a:t>no </a:t>
            </a:r>
            <a:r>
              <a:rPr sz="3200" i="1" spc="116" dirty="0">
                <a:solidFill>
                  <a:srgbClr val="00406F"/>
                </a:solidFill>
                <a:latin typeface="Monotype Corsiva" panose="03010101010201010101" pitchFamily="66" charset="0"/>
                <a:cs typeface="Pristina"/>
              </a:rPr>
              <a:t>darkness </a:t>
            </a:r>
            <a:r>
              <a:rPr sz="3200" i="1" spc="90" dirty="0">
                <a:solidFill>
                  <a:srgbClr val="00406F"/>
                </a:solidFill>
                <a:latin typeface="Monotype Corsiva" panose="03010101010201010101" pitchFamily="66" charset="0"/>
                <a:cs typeface="Pristina"/>
              </a:rPr>
              <a:t>can</a:t>
            </a:r>
            <a:r>
              <a:rPr sz="3200" i="1" spc="469" dirty="0">
                <a:solidFill>
                  <a:srgbClr val="00406F"/>
                </a:solidFill>
                <a:latin typeface="Monotype Corsiva" panose="03010101010201010101" pitchFamily="66" charset="0"/>
                <a:cs typeface="Pristina"/>
              </a:rPr>
              <a:t> </a:t>
            </a:r>
            <a:r>
              <a:rPr sz="3200" i="1" spc="96" dirty="0">
                <a:solidFill>
                  <a:srgbClr val="00406F"/>
                </a:solidFill>
                <a:latin typeface="Monotype Corsiva" panose="03010101010201010101" pitchFamily="66" charset="0"/>
                <a:cs typeface="Pristina"/>
              </a:rPr>
              <a:t>take </a:t>
            </a:r>
            <a:r>
              <a:rPr sz="3200" i="1" spc="103" dirty="0">
                <a:solidFill>
                  <a:srgbClr val="00406F"/>
                </a:solidFill>
                <a:latin typeface="Monotype Corsiva" panose="03010101010201010101" pitchFamily="66" charset="0"/>
                <a:cs typeface="Pristina"/>
              </a:rPr>
              <a:t>away</a:t>
            </a:r>
            <a:r>
              <a:rPr sz="2800" i="1" spc="103" dirty="0" smtClean="0">
                <a:solidFill>
                  <a:srgbClr val="00406F"/>
                </a:solidFill>
                <a:latin typeface="Monotype Corsiva" panose="03010101010201010101" pitchFamily="66" charset="0"/>
                <a:cs typeface="Pristina"/>
              </a:rPr>
              <a:t>.</a:t>
            </a:r>
            <a:endParaRPr sz="3600" dirty="0">
              <a:latin typeface="Monotype Corsiva" panose="03010101010201010101" pitchFamily="66" charset="0"/>
              <a:cs typeface="Times New Roman"/>
            </a:endParaRPr>
          </a:p>
          <a:p>
            <a:pPr marL="97970" algn="ctr"/>
            <a:endParaRPr lang="en-US" sz="1864" i="1" spc="84" dirty="0" smtClean="0">
              <a:solidFill>
                <a:srgbClr val="00406F"/>
              </a:solidFill>
              <a:latin typeface="Monotype Corsiva" panose="03010101010201010101" pitchFamily="66" charset="0"/>
              <a:cs typeface="Pristina"/>
            </a:endParaRPr>
          </a:p>
          <a:p>
            <a:pPr marL="97970" algn="ctr"/>
            <a:endParaRPr lang="en-US" sz="1864" i="1" spc="84" dirty="0">
              <a:solidFill>
                <a:srgbClr val="00406F"/>
              </a:solidFill>
              <a:latin typeface="Monotype Corsiva" panose="03010101010201010101" pitchFamily="66" charset="0"/>
              <a:cs typeface="Pristina"/>
            </a:endParaRPr>
          </a:p>
          <a:p>
            <a:pPr marL="97970" algn="ctr"/>
            <a:r>
              <a:rPr sz="1864" i="1" spc="84" dirty="0" smtClean="0">
                <a:solidFill>
                  <a:srgbClr val="00406F"/>
                </a:solidFill>
                <a:latin typeface="Monotype Corsiva" panose="03010101010201010101" pitchFamily="66" charset="0"/>
                <a:cs typeface="Pristina"/>
              </a:rPr>
              <a:t>Pause</a:t>
            </a:r>
            <a:endParaRPr sz="1864" dirty="0">
              <a:latin typeface="Monotype Corsiva" panose="03010101010201010101" pitchFamily="66" charset="0"/>
              <a:cs typeface="Pristina"/>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492472" y="152400"/>
            <a:ext cx="1981477" cy="7716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886</Words>
  <Application>Microsoft Office PowerPoint</Application>
  <PresentationFormat>A4 Paper (210x297 mm)</PresentationFormat>
  <Paragraphs>122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Corbel</vt:lpstr>
      <vt:lpstr>Gabriola</vt:lpstr>
      <vt:lpstr>Monotype Corsiva</vt:lpstr>
      <vt:lpstr>Pristina</vt:lpstr>
      <vt:lpstr>Segoe Print</vt:lpstr>
      <vt:lpstr>Times New Roman</vt:lpstr>
      <vt:lpstr>Office Theme</vt:lpstr>
      <vt:lpstr>Remembrance of our beloved</vt:lpstr>
      <vt:lpstr>PowerPoint Presentation</vt:lpstr>
      <vt:lpstr>Welcome: We come as a community, to our prayer time today to  remember with love our mercy sisters, family members, friends and relatives who have died during this past year.  Through our prayer  and compassionate presence, may those who have lost loved ones find  the strength and understanding they need to cope each day.</vt:lpstr>
      <vt:lpstr>Hymn: Retu r   n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Death 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of our beloved</dc:title>
  <dc:creator>Dolores Moore</dc:creator>
  <cp:lastModifiedBy>Dolores Moore</cp:lastModifiedBy>
  <cp:revision>17</cp:revision>
  <dcterms:created xsi:type="dcterms:W3CDTF">2020-10-08T11:45:11Z</dcterms:created>
  <dcterms:modified xsi:type="dcterms:W3CDTF">2020-10-08T14:57:12Z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2014-10-15T00:00:00Z</vt:filetime>
  </property>
  <property fmtid="{D5CDD505-2E9C-101B-9397-08002B2CF9AE}" pid="3" name="Creator">
    <vt:lpwstr>Microsoft® Publisher 2013</vt:lpwstr>
  </property>
  <property fmtid="{D5CDD505-2E9C-101B-9397-08002B2CF9AE}" pid="4" name="LastSaved">
    <vt:filetime>2020-10-08T00:00:00Z</vt:filetime>
  </property>
</Properties>
</file>