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6858000" cy="9906000" type="A4"/>
  <p:notesSz cx="5829300" cy="8242300"/>
  <p:defaultTextStyle>
    <a:defPPr>
      <a:defRPr lang="en-US"/>
    </a:defPPr>
    <a:lvl1pPr marL="0" algn="l" defTabSz="1089325" rtl="0" eaLnBrk="1" latinLnBrk="0" hangingPunct="1">
      <a:defRPr sz="2144" kern="1200">
        <a:solidFill>
          <a:schemeClr val="tx1"/>
        </a:solidFill>
        <a:latin typeface="+mn-lt"/>
        <a:ea typeface="+mn-ea"/>
        <a:cs typeface="+mn-cs"/>
      </a:defRPr>
    </a:lvl1pPr>
    <a:lvl2pPr marL="544662" algn="l" defTabSz="1089325" rtl="0" eaLnBrk="1" latinLnBrk="0" hangingPunct="1">
      <a:defRPr sz="2144" kern="1200">
        <a:solidFill>
          <a:schemeClr val="tx1"/>
        </a:solidFill>
        <a:latin typeface="+mn-lt"/>
        <a:ea typeface="+mn-ea"/>
        <a:cs typeface="+mn-cs"/>
      </a:defRPr>
    </a:lvl2pPr>
    <a:lvl3pPr marL="1089325" algn="l" defTabSz="1089325" rtl="0" eaLnBrk="1" latinLnBrk="0" hangingPunct="1">
      <a:defRPr sz="2144" kern="1200">
        <a:solidFill>
          <a:schemeClr val="tx1"/>
        </a:solidFill>
        <a:latin typeface="+mn-lt"/>
        <a:ea typeface="+mn-ea"/>
        <a:cs typeface="+mn-cs"/>
      </a:defRPr>
    </a:lvl3pPr>
    <a:lvl4pPr marL="1633987" algn="l" defTabSz="1089325" rtl="0" eaLnBrk="1" latinLnBrk="0" hangingPunct="1">
      <a:defRPr sz="2144" kern="1200">
        <a:solidFill>
          <a:schemeClr val="tx1"/>
        </a:solidFill>
        <a:latin typeface="+mn-lt"/>
        <a:ea typeface="+mn-ea"/>
        <a:cs typeface="+mn-cs"/>
      </a:defRPr>
    </a:lvl4pPr>
    <a:lvl5pPr marL="2178649" algn="l" defTabSz="1089325" rtl="0" eaLnBrk="1" latinLnBrk="0" hangingPunct="1">
      <a:defRPr sz="2144" kern="1200">
        <a:solidFill>
          <a:schemeClr val="tx1"/>
        </a:solidFill>
        <a:latin typeface="+mn-lt"/>
        <a:ea typeface="+mn-ea"/>
        <a:cs typeface="+mn-cs"/>
      </a:defRPr>
    </a:lvl5pPr>
    <a:lvl6pPr marL="2723312" algn="l" defTabSz="1089325" rtl="0" eaLnBrk="1" latinLnBrk="0" hangingPunct="1">
      <a:defRPr sz="2144" kern="1200">
        <a:solidFill>
          <a:schemeClr val="tx1"/>
        </a:solidFill>
        <a:latin typeface="+mn-lt"/>
        <a:ea typeface="+mn-ea"/>
        <a:cs typeface="+mn-cs"/>
      </a:defRPr>
    </a:lvl6pPr>
    <a:lvl7pPr marL="3267974" algn="l" defTabSz="1089325" rtl="0" eaLnBrk="1" latinLnBrk="0" hangingPunct="1">
      <a:defRPr sz="2144" kern="1200">
        <a:solidFill>
          <a:schemeClr val="tx1"/>
        </a:solidFill>
        <a:latin typeface="+mn-lt"/>
        <a:ea typeface="+mn-ea"/>
        <a:cs typeface="+mn-cs"/>
      </a:defRPr>
    </a:lvl7pPr>
    <a:lvl8pPr marL="3812637" algn="l" defTabSz="1089325" rtl="0" eaLnBrk="1" latinLnBrk="0" hangingPunct="1">
      <a:defRPr sz="2144" kern="1200">
        <a:solidFill>
          <a:schemeClr val="tx1"/>
        </a:solidFill>
        <a:latin typeface="+mn-lt"/>
        <a:ea typeface="+mn-ea"/>
        <a:cs typeface="+mn-cs"/>
      </a:defRPr>
    </a:lvl8pPr>
    <a:lvl9pPr marL="4357299" algn="l" defTabSz="1089325" rtl="0" eaLnBrk="1" latinLnBrk="0" hangingPunct="1">
      <a:defRPr sz="214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1" userDrawn="1">
          <p15:clr>
            <a:srgbClr val="A4A3A4"/>
          </p15:clr>
        </p15:guide>
        <p15:guide id="2" pos="25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3114" y="54"/>
      </p:cViewPr>
      <p:guideLst>
        <p:guide orient="horz" pos="3461"/>
        <p:guide pos="254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4" d="100"/>
          <a:sy n="94" d="100"/>
        </p:scale>
        <p:origin x="10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525713" cy="4127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302000" y="0"/>
            <a:ext cx="2525713" cy="4127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58AF04-1071-4E69-9A0F-CD0E8F5355A5}" type="datetimeFigureOut">
              <a:rPr lang="en-IE" smtClean="0"/>
              <a:t>08/10/2020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7829550"/>
            <a:ext cx="2525713" cy="4127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302000" y="7829550"/>
            <a:ext cx="2525713" cy="4127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20A043-FADF-459B-BE89-2D1830E5679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58202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350" y="3070861"/>
            <a:ext cx="58293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8700" y="5547361"/>
            <a:ext cx="4800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41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4942">
              <a:spcBef>
                <a:spcPts val="29"/>
              </a:spcBef>
            </a:pPr>
            <a:r>
              <a:rPr lang="en-IE" smtClean="0"/>
              <a:t>Page</a:t>
            </a:r>
            <a:r>
              <a:rPr lang="en-IE" spc="-65" smtClean="0"/>
              <a:t> </a:t>
            </a:r>
            <a:fld id="{81D60167-4931-47E6-BA6A-407CBD079E47}" type="slidenum">
              <a:rPr smtClean="0"/>
              <a:pPr marL="14942">
                <a:spcBef>
                  <a:spcPts val="29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-37070"/>
            <a:ext cx="6858000" cy="99430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522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69267" y="718290"/>
            <a:ext cx="2319467" cy="325923"/>
          </a:xfrm>
        </p:spPr>
        <p:txBody>
          <a:bodyPr lIns="0" tIns="0" rIns="0" bIns="0"/>
          <a:lstStyle>
            <a:lvl1pPr>
              <a:defRPr sz="2118" b="1" i="0">
                <a:solidFill>
                  <a:srgbClr val="675030"/>
                </a:solidFill>
                <a:latin typeface="Gabriola"/>
                <a:cs typeface="Gabriol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2901" y="2278380"/>
            <a:ext cx="29832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31870" y="2278380"/>
            <a:ext cx="29832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41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4942">
              <a:spcBef>
                <a:spcPts val="29"/>
              </a:spcBef>
            </a:pPr>
            <a:r>
              <a:rPr lang="en-IE" smtClean="0"/>
              <a:t>Page</a:t>
            </a:r>
            <a:r>
              <a:rPr lang="en-IE" spc="-65" smtClean="0"/>
              <a:t> </a:t>
            </a:r>
            <a:fld id="{81D60167-4931-47E6-BA6A-407CBD079E47}" type="slidenum">
              <a:rPr smtClean="0"/>
              <a:pPr marL="14942">
                <a:spcBef>
                  <a:spcPts val="29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69267" y="718290"/>
            <a:ext cx="2319467" cy="325923"/>
          </a:xfrm>
        </p:spPr>
        <p:txBody>
          <a:bodyPr lIns="0" tIns="0" rIns="0" bIns="0"/>
          <a:lstStyle>
            <a:lvl1pPr>
              <a:defRPr sz="2118" b="1" i="0">
                <a:solidFill>
                  <a:srgbClr val="675030"/>
                </a:solidFill>
                <a:latin typeface="Gabriola"/>
                <a:cs typeface="Gabriol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41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4942">
              <a:spcBef>
                <a:spcPts val="29"/>
              </a:spcBef>
            </a:pPr>
            <a:r>
              <a:rPr lang="en-IE" smtClean="0"/>
              <a:t>Page</a:t>
            </a:r>
            <a:r>
              <a:rPr lang="en-IE" spc="-65" smtClean="0"/>
              <a:t> </a:t>
            </a:r>
            <a:fld id="{81D60167-4931-47E6-BA6A-407CBD079E47}" type="slidenum">
              <a:rPr smtClean="0"/>
              <a:pPr marL="14942">
                <a:spcBef>
                  <a:spcPts val="29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41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4942">
              <a:spcBef>
                <a:spcPts val="29"/>
              </a:spcBef>
            </a:pPr>
            <a:r>
              <a:rPr lang="en-IE" smtClean="0"/>
              <a:t>Page</a:t>
            </a:r>
            <a:r>
              <a:rPr lang="en-IE" spc="-65" smtClean="0"/>
              <a:t> </a:t>
            </a:r>
            <a:fld id="{81D60167-4931-47E6-BA6A-407CBD079E47}" type="slidenum">
              <a:rPr smtClean="0"/>
              <a:pPr marL="14942">
                <a:spcBef>
                  <a:spcPts val="29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69267" y="718290"/>
            <a:ext cx="231946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675030"/>
                </a:solidFill>
                <a:latin typeface="Gabriola"/>
                <a:cs typeface="Gabriol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2900" y="2278380"/>
            <a:ext cx="61722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1720" y="9212581"/>
            <a:ext cx="2194560" cy="329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2901" y="9212581"/>
            <a:ext cx="1577340" cy="329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321972" y="9339324"/>
            <a:ext cx="490818" cy="1447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41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4942">
              <a:spcBef>
                <a:spcPts val="29"/>
              </a:spcBef>
            </a:pPr>
            <a:r>
              <a:rPr lang="en-IE" smtClean="0"/>
              <a:t>Page</a:t>
            </a:r>
            <a:r>
              <a:rPr lang="en-IE" spc="-65" smtClean="0"/>
              <a:t> </a:t>
            </a:r>
            <a:fld id="{81D60167-4931-47E6-BA6A-407CBD079E47}" type="slidenum">
              <a:rPr smtClean="0"/>
              <a:pPr marL="14942">
                <a:spcBef>
                  <a:spcPts val="29"/>
                </a:spcBef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>
    <mc:Choice xmlns:p14="http://schemas.microsoft.com/office/powerpoint/2010/main" Requires="p14">
      <p:transition spd="slow" p14:dur="2750">
        <p14:reveal/>
      </p:transition>
    </mc:Choice>
    <mc:Fallback>
      <p:transition spd="slow">
        <p:fade/>
      </p:transition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37896">
        <a:defRPr>
          <a:latin typeface="+mn-lt"/>
          <a:ea typeface="+mn-ea"/>
          <a:cs typeface="+mn-cs"/>
        </a:defRPr>
      </a:lvl2pPr>
      <a:lvl3pPr marL="1075792">
        <a:defRPr>
          <a:latin typeface="+mn-lt"/>
          <a:ea typeface="+mn-ea"/>
          <a:cs typeface="+mn-cs"/>
        </a:defRPr>
      </a:lvl3pPr>
      <a:lvl4pPr marL="1613687">
        <a:defRPr>
          <a:latin typeface="+mn-lt"/>
          <a:ea typeface="+mn-ea"/>
          <a:cs typeface="+mn-cs"/>
        </a:defRPr>
      </a:lvl4pPr>
      <a:lvl5pPr marL="2151583">
        <a:defRPr>
          <a:latin typeface="+mn-lt"/>
          <a:ea typeface="+mn-ea"/>
          <a:cs typeface="+mn-cs"/>
        </a:defRPr>
      </a:lvl5pPr>
      <a:lvl6pPr marL="2689479">
        <a:defRPr>
          <a:latin typeface="+mn-lt"/>
          <a:ea typeface="+mn-ea"/>
          <a:cs typeface="+mn-cs"/>
        </a:defRPr>
      </a:lvl6pPr>
      <a:lvl7pPr marL="3227375">
        <a:defRPr>
          <a:latin typeface="+mn-lt"/>
          <a:ea typeface="+mn-ea"/>
          <a:cs typeface="+mn-cs"/>
        </a:defRPr>
      </a:lvl7pPr>
      <a:lvl8pPr marL="3765271">
        <a:defRPr>
          <a:latin typeface="+mn-lt"/>
          <a:ea typeface="+mn-ea"/>
          <a:cs typeface="+mn-cs"/>
        </a:defRPr>
      </a:lvl8pPr>
      <a:lvl9pPr marL="430316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37896">
        <a:defRPr>
          <a:latin typeface="+mn-lt"/>
          <a:ea typeface="+mn-ea"/>
          <a:cs typeface="+mn-cs"/>
        </a:defRPr>
      </a:lvl2pPr>
      <a:lvl3pPr marL="1075792">
        <a:defRPr>
          <a:latin typeface="+mn-lt"/>
          <a:ea typeface="+mn-ea"/>
          <a:cs typeface="+mn-cs"/>
        </a:defRPr>
      </a:lvl3pPr>
      <a:lvl4pPr marL="1613687">
        <a:defRPr>
          <a:latin typeface="+mn-lt"/>
          <a:ea typeface="+mn-ea"/>
          <a:cs typeface="+mn-cs"/>
        </a:defRPr>
      </a:lvl4pPr>
      <a:lvl5pPr marL="2151583">
        <a:defRPr>
          <a:latin typeface="+mn-lt"/>
          <a:ea typeface="+mn-ea"/>
          <a:cs typeface="+mn-cs"/>
        </a:defRPr>
      </a:lvl5pPr>
      <a:lvl6pPr marL="2689479">
        <a:defRPr>
          <a:latin typeface="+mn-lt"/>
          <a:ea typeface="+mn-ea"/>
          <a:cs typeface="+mn-cs"/>
        </a:defRPr>
      </a:lvl6pPr>
      <a:lvl7pPr marL="3227375">
        <a:defRPr>
          <a:latin typeface="+mn-lt"/>
          <a:ea typeface="+mn-ea"/>
          <a:cs typeface="+mn-cs"/>
        </a:defRPr>
      </a:lvl7pPr>
      <a:lvl8pPr marL="3765271">
        <a:defRPr>
          <a:latin typeface="+mn-lt"/>
          <a:ea typeface="+mn-ea"/>
          <a:cs typeface="+mn-cs"/>
        </a:defRPr>
      </a:lvl8pPr>
      <a:lvl9pPr marL="430316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g"/><Relationship Id="rId7" Type="http://schemas.openxmlformats.org/officeDocument/2006/relationships/image" Target="../media/image32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8183" y="7178919"/>
            <a:ext cx="6171304" cy="2016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522"/>
          </a:p>
        </p:txBody>
      </p:sp>
      <p:sp>
        <p:nvSpPr>
          <p:cNvPr id="3" name="object 3"/>
          <p:cNvSpPr txBox="1"/>
          <p:nvPr/>
        </p:nvSpPr>
        <p:spPr>
          <a:xfrm>
            <a:off x="242084" y="7340280"/>
            <a:ext cx="6387316" cy="1955683"/>
          </a:xfrm>
          <a:prstGeom prst="rect">
            <a:avLst/>
          </a:prstGeom>
        </p:spPr>
        <p:txBody>
          <a:bodyPr vert="horz" wrap="square" lIns="0" tIns="14941" rIns="0" bIns="0" rtlCol="0">
            <a:spAutoFit/>
          </a:bodyPr>
          <a:lstStyle/>
          <a:p>
            <a:pPr algn="ctr"/>
            <a:r>
              <a:rPr lang="en-US" sz="2522" b="1" spc="353" dirty="0">
                <a:solidFill>
                  <a:srgbClr val="002060"/>
                </a:solidFill>
                <a:latin typeface="Gabriola" panose="04040605051002020D02" pitchFamily="82" charset="0"/>
              </a:rPr>
              <a:t>“Lives of great people all remind us we </a:t>
            </a:r>
            <a:br>
              <a:rPr lang="en-US" sz="2522" b="1" spc="353" dirty="0">
                <a:solidFill>
                  <a:srgbClr val="002060"/>
                </a:solidFill>
                <a:latin typeface="Gabriola" panose="04040605051002020D02" pitchFamily="82" charset="0"/>
              </a:rPr>
            </a:br>
            <a:r>
              <a:rPr lang="en-US" sz="2522" b="1" spc="353" dirty="0">
                <a:solidFill>
                  <a:srgbClr val="002060"/>
                </a:solidFill>
                <a:latin typeface="Gabriola" panose="04040605051002020D02" pitchFamily="82" charset="0"/>
              </a:rPr>
              <a:t>can make our lives  sublime. </a:t>
            </a:r>
            <a:br>
              <a:rPr lang="en-US" sz="2522" b="1" spc="353" dirty="0">
                <a:solidFill>
                  <a:srgbClr val="002060"/>
                </a:solidFill>
                <a:latin typeface="Gabriola" panose="04040605051002020D02" pitchFamily="82" charset="0"/>
              </a:rPr>
            </a:br>
            <a:r>
              <a:rPr lang="en-US" sz="2522" b="1" spc="353" dirty="0">
                <a:solidFill>
                  <a:srgbClr val="002060"/>
                </a:solidFill>
                <a:latin typeface="Gabriola" panose="04040605051002020D02" pitchFamily="82" charset="0"/>
              </a:rPr>
              <a:t>And departing, leave behind us footprints </a:t>
            </a:r>
            <a:br>
              <a:rPr lang="en-US" sz="2522" b="1" spc="353" dirty="0">
                <a:solidFill>
                  <a:srgbClr val="002060"/>
                </a:solidFill>
                <a:latin typeface="Gabriola" panose="04040605051002020D02" pitchFamily="82" charset="0"/>
              </a:rPr>
            </a:br>
            <a:r>
              <a:rPr lang="en-US" sz="2522" b="1" spc="353" dirty="0">
                <a:solidFill>
                  <a:srgbClr val="002060"/>
                </a:solidFill>
                <a:latin typeface="Gabriola" panose="04040605051002020D02" pitchFamily="82" charset="0"/>
              </a:rPr>
              <a:t>           on the sand of time.”  </a:t>
            </a:r>
            <a:r>
              <a:rPr lang="en-US" sz="1647" b="1" spc="353" dirty="0">
                <a:solidFill>
                  <a:srgbClr val="002060"/>
                </a:solidFill>
                <a:latin typeface="Gabriola" panose="04040605051002020D02" pitchFamily="82" charset="0"/>
              </a:rPr>
              <a:t>(Longfellow)</a:t>
            </a:r>
            <a:endParaRPr lang="en-US" sz="2522" spc="353" dirty="0">
              <a:solidFill>
                <a:srgbClr val="002060"/>
              </a:solidFill>
              <a:latin typeface="Gabriola" panose="04040605051002020D02" pitchFamily="82" charset="0"/>
            </a:endParaRPr>
          </a:p>
          <a:p>
            <a:r>
              <a:rPr lang="en-US" sz="2522" dirty="0"/>
              <a:t> </a:t>
            </a:r>
          </a:p>
        </p:txBody>
      </p:sp>
      <p:sp>
        <p:nvSpPr>
          <p:cNvPr id="4" name="object 4"/>
          <p:cNvSpPr/>
          <p:nvPr/>
        </p:nvSpPr>
        <p:spPr>
          <a:xfrm>
            <a:off x="272655" y="204181"/>
            <a:ext cx="6185647" cy="7035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522"/>
          </a:p>
        </p:txBody>
      </p:sp>
      <p:sp>
        <p:nvSpPr>
          <p:cNvPr id="5" name="object 5"/>
          <p:cNvSpPr txBox="1">
            <a:spLocks noGrp="1"/>
          </p:cNvSpPr>
          <p:nvPr>
            <p:ph type="title" idx="4294967295"/>
          </p:nvPr>
        </p:nvSpPr>
        <p:spPr>
          <a:xfrm>
            <a:off x="1084234" y="1378025"/>
            <a:ext cx="2829859" cy="811026"/>
          </a:xfrm>
          <a:prstGeom prst="rect">
            <a:avLst/>
          </a:prstGeom>
        </p:spPr>
        <p:txBody>
          <a:bodyPr vert="horz" wrap="square" lIns="0" tIns="14194" rIns="0" bIns="0" rtlCol="0">
            <a:spAutoFit/>
          </a:bodyPr>
          <a:lstStyle/>
          <a:p>
            <a:pPr marL="14942">
              <a:spcBef>
                <a:spcPts val="112"/>
              </a:spcBef>
            </a:pPr>
            <a:r>
              <a:rPr sz="5177" b="0" i="1" spc="-6" dirty="0">
                <a:solidFill>
                  <a:srgbClr val="2A2142"/>
                </a:solidFill>
                <a:latin typeface="Harlow Solid Italic"/>
                <a:cs typeface="Harlow Solid Italic"/>
              </a:rPr>
              <a:t>R</a:t>
            </a:r>
            <a:r>
              <a:rPr sz="3059" b="0" i="1" spc="-6" dirty="0">
                <a:solidFill>
                  <a:srgbClr val="2A2142"/>
                </a:solidFill>
                <a:latin typeface="Georgia"/>
                <a:cs typeface="Georgia"/>
              </a:rPr>
              <a:t>emembering</a:t>
            </a:r>
            <a:endParaRPr sz="3059">
              <a:latin typeface="Georgia"/>
              <a:cs typeface="Georg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6261144" y="11196616"/>
            <a:ext cx="577433" cy="148555"/>
          </a:xfrm>
          <a:prstGeom prst="rect">
            <a:avLst/>
          </a:prstGeom>
        </p:spPr>
        <p:txBody>
          <a:bodyPr vert="horz" wrap="square" lIns="0" tIns="3735" rIns="0" bIns="0" rtlCol="0">
            <a:spAutoFit/>
          </a:bodyPr>
          <a:lstStyle/>
          <a:p>
            <a:pPr marL="14942">
              <a:spcBef>
                <a:spcPts val="29"/>
              </a:spcBef>
            </a:pPr>
            <a:r>
              <a:rPr dirty="0"/>
              <a:t>Page</a:t>
            </a:r>
            <a:r>
              <a:rPr spc="-65" dirty="0"/>
              <a:t> </a:t>
            </a:r>
            <a:fld id="{81D60167-4931-47E6-BA6A-407CBD079E47}" type="slidenum">
              <a:rPr dirty="0"/>
              <a:pPr marL="14942">
                <a:spcBef>
                  <a:spcPts val="29"/>
                </a:spcBef>
              </a:pPr>
              <a:t>1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546710" y="4868722"/>
            <a:ext cx="4434541" cy="1078727"/>
          </a:xfrm>
          <a:prstGeom prst="rect">
            <a:avLst/>
          </a:prstGeom>
        </p:spPr>
        <p:txBody>
          <a:bodyPr vert="horz" wrap="square" lIns="0" tIns="14194" rIns="0" bIns="0" rtlCol="0">
            <a:spAutoFit/>
          </a:bodyPr>
          <a:lstStyle/>
          <a:p>
            <a:pPr marL="14942">
              <a:lnSpc>
                <a:spcPts val="2453"/>
              </a:lnSpc>
              <a:spcBef>
                <a:spcPts val="112"/>
              </a:spcBef>
            </a:pPr>
            <a:r>
              <a:rPr sz="2353" i="1" spc="-6" dirty="0">
                <a:solidFill>
                  <a:srgbClr val="2A2142"/>
                </a:solidFill>
                <a:latin typeface="Georgia"/>
                <a:cs typeface="Georgia"/>
              </a:rPr>
              <a:t>Our Beloved</a:t>
            </a:r>
            <a:r>
              <a:rPr sz="2353" i="1" spc="-12" dirty="0">
                <a:solidFill>
                  <a:srgbClr val="2A2142"/>
                </a:solidFill>
                <a:latin typeface="Georgia"/>
                <a:cs typeface="Georgia"/>
              </a:rPr>
              <a:t> </a:t>
            </a:r>
            <a:r>
              <a:rPr sz="2353" i="1" spc="-6" dirty="0">
                <a:solidFill>
                  <a:srgbClr val="2A2142"/>
                </a:solidFill>
                <a:latin typeface="Georgia"/>
                <a:cs typeface="Georgia"/>
              </a:rPr>
              <a:t>Departed</a:t>
            </a:r>
            <a:endParaRPr sz="2353">
              <a:latin typeface="Georgia"/>
              <a:cs typeface="Georgia"/>
            </a:endParaRPr>
          </a:p>
          <a:p>
            <a:pPr marL="197228">
              <a:lnSpc>
                <a:spcPts val="5841"/>
              </a:lnSpc>
            </a:pPr>
            <a:r>
              <a:rPr sz="5177" i="1" spc="-6" dirty="0">
                <a:solidFill>
                  <a:srgbClr val="2A2142"/>
                </a:solidFill>
                <a:latin typeface="Harlow Solid Italic"/>
                <a:cs typeface="Harlow Solid Italic"/>
              </a:rPr>
              <a:t>S</a:t>
            </a:r>
            <a:r>
              <a:rPr sz="4235" i="1" spc="-6" dirty="0">
                <a:solidFill>
                  <a:srgbClr val="2A2142"/>
                </a:solidFill>
                <a:latin typeface="Georgia"/>
                <a:cs typeface="Georgia"/>
              </a:rPr>
              <a:t>isters of</a:t>
            </a:r>
            <a:r>
              <a:rPr sz="4235" i="1" spc="-65" dirty="0">
                <a:solidFill>
                  <a:srgbClr val="2A2142"/>
                </a:solidFill>
                <a:latin typeface="Georgia"/>
                <a:cs typeface="Georgia"/>
              </a:rPr>
              <a:t> </a:t>
            </a:r>
            <a:r>
              <a:rPr sz="5177" i="1" spc="-6" dirty="0">
                <a:solidFill>
                  <a:srgbClr val="2A2142"/>
                </a:solidFill>
                <a:latin typeface="Harlow Solid Italic"/>
                <a:cs typeface="Harlow Solid Italic"/>
              </a:rPr>
              <a:t>M</a:t>
            </a:r>
            <a:r>
              <a:rPr sz="4235" i="1" spc="-6" dirty="0">
                <a:solidFill>
                  <a:srgbClr val="2A2142"/>
                </a:solidFill>
                <a:latin typeface="Georgia"/>
                <a:cs typeface="Georgia"/>
              </a:rPr>
              <a:t>ercy</a:t>
            </a:r>
            <a:endParaRPr sz="4235">
              <a:latin typeface="Georgia"/>
              <a:cs typeface="Georgi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12377" y="502456"/>
            <a:ext cx="6160509" cy="8946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effectLst>
            <a:softEdge rad="317500"/>
          </a:effectLst>
        </p:spPr>
        <p:txBody>
          <a:bodyPr wrap="square" lIns="0" tIns="0" rIns="0" bIns="0" rtlCol="0"/>
          <a:lstStyle/>
          <a:p>
            <a:endParaRPr sz="2522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6261144" y="11196616"/>
            <a:ext cx="577433" cy="148555"/>
          </a:xfrm>
          <a:prstGeom prst="rect">
            <a:avLst/>
          </a:prstGeom>
        </p:spPr>
        <p:txBody>
          <a:bodyPr vert="horz" wrap="square" lIns="0" tIns="3735" rIns="0" bIns="0" rtlCol="0">
            <a:spAutoFit/>
          </a:bodyPr>
          <a:lstStyle/>
          <a:p>
            <a:pPr marL="14942">
              <a:spcBef>
                <a:spcPts val="29"/>
              </a:spcBef>
            </a:pPr>
            <a:r>
              <a:rPr dirty="0"/>
              <a:t>Page</a:t>
            </a:r>
            <a:r>
              <a:rPr spc="-65" dirty="0"/>
              <a:t> </a:t>
            </a:r>
            <a:fld id="{81D60167-4931-47E6-BA6A-407CBD079E47}" type="slidenum">
              <a:rPr dirty="0"/>
              <a:pPr marL="14942">
                <a:spcBef>
                  <a:spcPts val="29"/>
                </a:spcBef>
              </a:pPr>
              <a:t>10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7244" y="2043657"/>
            <a:ext cx="5378822" cy="35375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522"/>
          </a:p>
        </p:txBody>
      </p:sp>
      <p:sp>
        <p:nvSpPr>
          <p:cNvPr id="3" name="object 3"/>
          <p:cNvSpPr/>
          <p:nvPr/>
        </p:nvSpPr>
        <p:spPr>
          <a:xfrm>
            <a:off x="1299883" y="1576578"/>
            <a:ext cx="4201700" cy="3576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522"/>
          </a:p>
        </p:txBody>
      </p:sp>
      <p:sp>
        <p:nvSpPr>
          <p:cNvPr id="4" name="object 4"/>
          <p:cNvSpPr/>
          <p:nvPr/>
        </p:nvSpPr>
        <p:spPr>
          <a:xfrm>
            <a:off x="743252" y="622760"/>
            <a:ext cx="5378824" cy="1336465"/>
          </a:xfrm>
          <a:prstGeom prst="rect">
            <a:avLst/>
          </a:prstGeom>
          <a:blipFill>
            <a:blip r:embed="rId4" cstate="print"/>
            <a:srcRect/>
            <a:stretch>
              <a:fillRect t="-1" r="-9886" b="-3769"/>
            </a:stretch>
          </a:blipFill>
        </p:spPr>
        <p:txBody>
          <a:bodyPr wrap="square" lIns="0" tIns="0" rIns="0" bIns="0" rtlCol="0"/>
          <a:lstStyle/>
          <a:p>
            <a:endParaRPr sz="2522"/>
          </a:p>
        </p:txBody>
      </p:sp>
      <p:sp>
        <p:nvSpPr>
          <p:cNvPr id="5" name="object 5"/>
          <p:cNvSpPr/>
          <p:nvPr/>
        </p:nvSpPr>
        <p:spPr>
          <a:xfrm>
            <a:off x="2620824" y="5687208"/>
            <a:ext cx="1703294" cy="3801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522"/>
          </a:p>
        </p:txBody>
      </p:sp>
      <p:sp>
        <p:nvSpPr>
          <p:cNvPr id="6" name="object 6"/>
          <p:cNvSpPr/>
          <p:nvPr/>
        </p:nvSpPr>
        <p:spPr>
          <a:xfrm>
            <a:off x="1645102" y="6412777"/>
            <a:ext cx="3575124" cy="3119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522"/>
          </a:p>
        </p:txBody>
      </p:sp>
      <p:sp>
        <p:nvSpPr>
          <p:cNvPr id="7" name="object 7"/>
          <p:cNvSpPr txBox="1"/>
          <p:nvPr/>
        </p:nvSpPr>
        <p:spPr>
          <a:xfrm>
            <a:off x="2662446" y="7183095"/>
            <a:ext cx="1540435" cy="449693"/>
          </a:xfrm>
          <a:prstGeom prst="rect">
            <a:avLst/>
          </a:prstGeom>
        </p:spPr>
        <p:txBody>
          <a:bodyPr vert="horz" wrap="square" lIns="0" tIns="14941" rIns="0" bIns="0" rtlCol="0">
            <a:spAutoFit/>
          </a:bodyPr>
          <a:lstStyle/>
          <a:p>
            <a:pPr marL="14942" marR="5977" indent="378021">
              <a:spcBef>
                <a:spcPts val="118"/>
              </a:spcBef>
            </a:pPr>
            <a:r>
              <a:rPr sz="1412" i="1" dirty="0">
                <a:solidFill>
                  <a:srgbClr val="2C2841"/>
                </a:solidFill>
                <a:latin typeface="Corbel"/>
                <a:cs typeface="Corbel"/>
              </a:rPr>
              <a:t>Soft </a:t>
            </a:r>
            <a:r>
              <a:rPr sz="1412" i="1" spc="-6" dirty="0">
                <a:solidFill>
                  <a:srgbClr val="2C2841"/>
                </a:solidFill>
                <a:latin typeface="Corbel"/>
                <a:cs typeface="Corbel"/>
              </a:rPr>
              <a:t>music  </a:t>
            </a:r>
            <a:r>
              <a:rPr sz="1412" i="1" dirty="0">
                <a:solidFill>
                  <a:srgbClr val="2C2841"/>
                </a:solidFill>
                <a:latin typeface="Corbel"/>
                <a:cs typeface="Corbel"/>
              </a:rPr>
              <a:t>lighting </a:t>
            </a:r>
            <a:r>
              <a:rPr sz="1412" i="1" spc="-6" dirty="0">
                <a:solidFill>
                  <a:srgbClr val="2C2841"/>
                </a:solidFill>
                <a:latin typeface="Corbel"/>
                <a:cs typeface="Corbel"/>
              </a:rPr>
              <a:t>of the</a:t>
            </a:r>
            <a:r>
              <a:rPr sz="1412" i="1" spc="-106" dirty="0">
                <a:solidFill>
                  <a:srgbClr val="2C2841"/>
                </a:solidFill>
                <a:latin typeface="Corbel"/>
                <a:cs typeface="Corbel"/>
              </a:rPr>
              <a:t> </a:t>
            </a:r>
            <a:r>
              <a:rPr sz="1412" i="1" dirty="0">
                <a:solidFill>
                  <a:srgbClr val="2C2841"/>
                </a:solidFill>
                <a:latin typeface="Corbel"/>
                <a:cs typeface="Corbel"/>
              </a:rPr>
              <a:t>candle</a:t>
            </a:r>
            <a:endParaRPr sz="1412" dirty="0">
              <a:latin typeface="Corbel"/>
              <a:cs typeface="Corbe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6261144" y="11196616"/>
            <a:ext cx="577433" cy="148555"/>
          </a:xfrm>
          <a:prstGeom prst="rect">
            <a:avLst/>
          </a:prstGeom>
        </p:spPr>
        <p:txBody>
          <a:bodyPr vert="horz" wrap="square" lIns="0" tIns="3735" rIns="0" bIns="0" rtlCol="0">
            <a:spAutoFit/>
          </a:bodyPr>
          <a:lstStyle/>
          <a:p>
            <a:pPr marL="14942">
              <a:spcBef>
                <a:spcPts val="29"/>
              </a:spcBef>
            </a:pPr>
            <a:r>
              <a:rPr dirty="0"/>
              <a:t>Page</a:t>
            </a:r>
            <a:r>
              <a:rPr spc="-65" dirty="0"/>
              <a:t> </a:t>
            </a:r>
            <a:fld id="{81D60167-4931-47E6-BA6A-407CBD079E47}" type="slidenum">
              <a:rPr dirty="0"/>
              <a:pPr marL="14942">
                <a:spcBef>
                  <a:spcPts val="29"/>
                </a:spcBef>
              </a:pPr>
              <a:t>2</a:t>
            </a:fld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1777234" y="8180294"/>
            <a:ext cx="3278841" cy="5248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443" marR="5977" indent="-64249">
              <a:lnSpc>
                <a:spcPct val="100699"/>
              </a:lnSpc>
              <a:spcBef>
                <a:spcPts val="100"/>
              </a:spcBef>
            </a:pPr>
            <a:r>
              <a:rPr sz="1647" i="1" spc="-6" dirty="0">
                <a:solidFill>
                  <a:srgbClr val="524538"/>
                </a:solidFill>
                <a:latin typeface="Corbel"/>
                <a:cs typeface="Corbel"/>
              </a:rPr>
              <a:t>Focus for a few </a:t>
            </a:r>
            <a:r>
              <a:rPr sz="1647" i="1" spc="-12" dirty="0">
                <a:solidFill>
                  <a:srgbClr val="524538"/>
                </a:solidFill>
                <a:latin typeface="Corbel"/>
                <a:cs typeface="Corbel"/>
              </a:rPr>
              <a:t>moments </a:t>
            </a:r>
            <a:r>
              <a:rPr sz="1647" i="1" spc="-6" dirty="0">
                <a:solidFill>
                  <a:srgbClr val="524538"/>
                </a:solidFill>
                <a:latin typeface="Corbel"/>
                <a:cs typeface="Corbel"/>
              </a:rPr>
              <a:t>on the candle  and on the </a:t>
            </a:r>
            <a:r>
              <a:rPr sz="1647" i="1" spc="-12" dirty="0">
                <a:solidFill>
                  <a:srgbClr val="524538"/>
                </a:solidFill>
                <a:latin typeface="Corbel"/>
                <a:cs typeface="Corbel"/>
              </a:rPr>
              <a:t>symbols </a:t>
            </a:r>
            <a:r>
              <a:rPr sz="1647" i="1" spc="6" dirty="0">
                <a:solidFill>
                  <a:srgbClr val="524538"/>
                </a:solidFill>
                <a:latin typeface="Corbel"/>
                <a:cs typeface="Corbel"/>
              </a:rPr>
              <a:t>in </a:t>
            </a:r>
            <a:r>
              <a:rPr sz="1647" i="1" spc="-6" dirty="0">
                <a:solidFill>
                  <a:srgbClr val="524538"/>
                </a:solidFill>
                <a:latin typeface="Corbel"/>
                <a:cs typeface="Corbel"/>
              </a:rPr>
              <a:t>the</a:t>
            </a:r>
            <a:r>
              <a:rPr sz="1647" i="1" spc="18" dirty="0">
                <a:solidFill>
                  <a:srgbClr val="524538"/>
                </a:solidFill>
                <a:latin typeface="Corbel"/>
                <a:cs typeface="Corbel"/>
              </a:rPr>
              <a:t> </a:t>
            </a:r>
            <a:r>
              <a:rPr sz="1647" i="1" spc="-6" dirty="0">
                <a:solidFill>
                  <a:srgbClr val="524538"/>
                </a:solidFill>
                <a:latin typeface="Corbel"/>
                <a:cs typeface="Corbel"/>
              </a:rPr>
              <a:t>centrepiece</a:t>
            </a:r>
            <a:endParaRPr sz="1647" dirty="0">
              <a:latin typeface="Corbel"/>
              <a:cs typeface="Corbe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2032" y="291354"/>
            <a:ext cx="5645674" cy="35685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522"/>
          </a:p>
        </p:txBody>
      </p:sp>
      <p:sp>
        <p:nvSpPr>
          <p:cNvPr id="3" name="object 3"/>
          <p:cNvSpPr txBox="1"/>
          <p:nvPr/>
        </p:nvSpPr>
        <p:spPr>
          <a:xfrm>
            <a:off x="381000" y="3894014"/>
            <a:ext cx="6142059" cy="1994826"/>
          </a:xfrm>
          <a:prstGeom prst="rect">
            <a:avLst/>
          </a:prstGeom>
        </p:spPr>
        <p:txBody>
          <a:bodyPr vert="horz" wrap="square" lIns="0" tIns="13447" rIns="0" bIns="0" rtlCol="0">
            <a:spAutoFit/>
          </a:bodyPr>
          <a:lstStyle/>
          <a:p>
            <a:pPr marL="14942" marR="5977" algn="just">
              <a:lnSpc>
                <a:spcPct val="100600"/>
              </a:lnSpc>
              <a:spcBef>
                <a:spcPts val="106"/>
              </a:spcBef>
            </a:pPr>
            <a:r>
              <a:rPr sz="1600" dirty="0">
                <a:solidFill>
                  <a:srgbClr val="002D4F"/>
                </a:solidFill>
                <a:latin typeface="Corbel"/>
                <a:cs typeface="Corbel"/>
              </a:rPr>
              <a:t>We </a:t>
            </a:r>
            <a:r>
              <a:rPr sz="1600" spc="-6" dirty="0">
                <a:solidFill>
                  <a:srgbClr val="002D4F"/>
                </a:solidFill>
                <a:latin typeface="Corbel"/>
                <a:cs typeface="Corbel"/>
              </a:rPr>
              <a:t>come to this sacred </a:t>
            </a:r>
            <a:r>
              <a:rPr sz="1600" dirty="0">
                <a:solidFill>
                  <a:srgbClr val="002D4F"/>
                </a:solidFill>
                <a:latin typeface="Corbel"/>
                <a:cs typeface="Corbel"/>
              </a:rPr>
              <a:t>place </a:t>
            </a:r>
            <a:r>
              <a:rPr sz="1600" spc="-6" dirty="0">
                <a:solidFill>
                  <a:srgbClr val="002D4F"/>
                </a:solidFill>
                <a:latin typeface="Corbel"/>
                <a:cs typeface="Corbel"/>
              </a:rPr>
              <a:t>this </a:t>
            </a:r>
            <a:r>
              <a:rPr sz="1600" dirty="0">
                <a:solidFill>
                  <a:srgbClr val="002D4F"/>
                </a:solidFill>
                <a:latin typeface="Corbel"/>
                <a:cs typeface="Corbel"/>
              </a:rPr>
              <a:t>evening </a:t>
            </a:r>
            <a:r>
              <a:rPr sz="1600" spc="-6" dirty="0">
                <a:solidFill>
                  <a:srgbClr val="002D4F"/>
                </a:solidFill>
                <a:latin typeface="Corbel"/>
                <a:cs typeface="Corbel"/>
              </a:rPr>
              <a:t>to </a:t>
            </a:r>
            <a:r>
              <a:rPr sz="1600" dirty="0">
                <a:solidFill>
                  <a:srgbClr val="002D4F"/>
                </a:solidFill>
                <a:latin typeface="Corbel"/>
                <a:cs typeface="Corbel"/>
              </a:rPr>
              <a:t>remember </a:t>
            </a:r>
            <a:r>
              <a:rPr sz="1600" spc="-6" dirty="0">
                <a:solidFill>
                  <a:srgbClr val="002D4F"/>
                </a:solidFill>
                <a:latin typeface="Corbel"/>
                <a:cs typeface="Corbel"/>
              </a:rPr>
              <a:t>and to celebrate  the </a:t>
            </a:r>
            <a:r>
              <a:rPr sz="1600" dirty="0">
                <a:solidFill>
                  <a:srgbClr val="002D4F"/>
                </a:solidFill>
                <a:latin typeface="Corbel"/>
                <a:cs typeface="Corbel"/>
              </a:rPr>
              <a:t>lives </a:t>
            </a:r>
            <a:r>
              <a:rPr sz="1600" spc="-6" dirty="0">
                <a:solidFill>
                  <a:srgbClr val="002D4F"/>
                </a:solidFill>
                <a:latin typeface="Corbel"/>
                <a:cs typeface="Corbel"/>
              </a:rPr>
              <a:t>of our community </a:t>
            </a:r>
            <a:r>
              <a:rPr sz="1600" dirty="0">
                <a:solidFill>
                  <a:srgbClr val="002D4F"/>
                </a:solidFill>
                <a:latin typeface="Corbel"/>
                <a:cs typeface="Corbel"/>
              </a:rPr>
              <a:t>members, </a:t>
            </a:r>
            <a:r>
              <a:rPr sz="1600" spc="-6" dirty="0">
                <a:solidFill>
                  <a:srgbClr val="002D4F"/>
                </a:solidFill>
                <a:latin typeface="Corbel"/>
                <a:cs typeface="Corbel"/>
              </a:rPr>
              <a:t>family </a:t>
            </a:r>
            <a:r>
              <a:rPr sz="1600" dirty="0">
                <a:solidFill>
                  <a:srgbClr val="002D4F"/>
                </a:solidFill>
                <a:latin typeface="Corbel"/>
                <a:cs typeface="Corbel"/>
              </a:rPr>
              <a:t>members, </a:t>
            </a:r>
            <a:r>
              <a:rPr sz="1600" spc="-6" dirty="0">
                <a:solidFill>
                  <a:srgbClr val="002D4F"/>
                </a:solidFill>
                <a:latin typeface="Corbel"/>
                <a:cs typeface="Corbel"/>
              </a:rPr>
              <a:t>friends </a:t>
            </a:r>
            <a:r>
              <a:rPr sz="1600" dirty="0">
                <a:solidFill>
                  <a:srgbClr val="002D4F"/>
                </a:solidFill>
                <a:latin typeface="Corbel"/>
                <a:cs typeface="Corbel"/>
              </a:rPr>
              <a:t>and  relations who </a:t>
            </a:r>
            <a:r>
              <a:rPr sz="1600" spc="-6" dirty="0">
                <a:solidFill>
                  <a:srgbClr val="002D4F"/>
                </a:solidFill>
                <a:latin typeface="Corbel"/>
                <a:cs typeface="Corbel"/>
              </a:rPr>
              <a:t>have </a:t>
            </a:r>
            <a:r>
              <a:rPr sz="1600" dirty="0">
                <a:solidFill>
                  <a:srgbClr val="002D4F"/>
                </a:solidFill>
                <a:latin typeface="Corbel"/>
                <a:cs typeface="Corbel"/>
              </a:rPr>
              <a:t>died especially </a:t>
            </a:r>
            <a:r>
              <a:rPr sz="1600" spc="-12" dirty="0">
                <a:solidFill>
                  <a:srgbClr val="002D4F"/>
                </a:solidFill>
                <a:latin typeface="Corbel"/>
                <a:cs typeface="Corbel"/>
              </a:rPr>
              <a:t>those </a:t>
            </a:r>
            <a:r>
              <a:rPr sz="1600" dirty="0">
                <a:solidFill>
                  <a:srgbClr val="002D4F"/>
                </a:solidFill>
                <a:latin typeface="Corbel"/>
                <a:cs typeface="Corbel"/>
              </a:rPr>
              <a:t>who </a:t>
            </a:r>
            <a:r>
              <a:rPr sz="1600" spc="-6" dirty="0">
                <a:solidFill>
                  <a:srgbClr val="002D4F"/>
                </a:solidFill>
                <a:latin typeface="Corbel"/>
                <a:cs typeface="Corbel"/>
              </a:rPr>
              <a:t>have </a:t>
            </a:r>
            <a:r>
              <a:rPr sz="1600" dirty="0">
                <a:solidFill>
                  <a:srgbClr val="002D4F"/>
                </a:solidFill>
                <a:latin typeface="Corbel"/>
                <a:cs typeface="Corbel"/>
              </a:rPr>
              <a:t>died </a:t>
            </a:r>
            <a:r>
              <a:rPr sz="1600" spc="-6" dirty="0">
                <a:solidFill>
                  <a:srgbClr val="002D4F"/>
                </a:solidFill>
                <a:latin typeface="Corbel"/>
                <a:cs typeface="Corbel"/>
              </a:rPr>
              <a:t>since this time </a:t>
            </a:r>
            <a:r>
              <a:rPr sz="1600" dirty="0">
                <a:solidFill>
                  <a:srgbClr val="002D4F"/>
                </a:solidFill>
                <a:latin typeface="Corbel"/>
                <a:cs typeface="Corbel"/>
              </a:rPr>
              <a:t>last  </a:t>
            </a:r>
            <a:r>
              <a:rPr sz="1600" spc="-6" dirty="0">
                <a:solidFill>
                  <a:srgbClr val="002D4F"/>
                </a:solidFill>
                <a:latin typeface="Corbel"/>
                <a:cs typeface="Corbel"/>
              </a:rPr>
              <a:t>year. </a:t>
            </a:r>
            <a:r>
              <a:rPr sz="1600" spc="-6" dirty="0">
                <a:solidFill>
                  <a:srgbClr val="002D4F"/>
                </a:solidFill>
                <a:latin typeface="Corbel"/>
                <a:cs typeface="Corbel"/>
              </a:rPr>
              <a:t>All of </a:t>
            </a:r>
            <a:r>
              <a:rPr sz="1600" dirty="0">
                <a:solidFill>
                  <a:srgbClr val="002D4F"/>
                </a:solidFill>
                <a:latin typeface="Corbel"/>
                <a:cs typeface="Corbel"/>
              </a:rPr>
              <a:t>us </a:t>
            </a:r>
            <a:r>
              <a:rPr sz="1600" spc="-6" dirty="0">
                <a:solidFill>
                  <a:srgbClr val="002D4F"/>
                </a:solidFill>
                <a:latin typeface="Corbel"/>
                <a:cs typeface="Corbel"/>
              </a:rPr>
              <a:t>here have experienced the </a:t>
            </a:r>
            <a:r>
              <a:rPr sz="1600" dirty="0">
                <a:solidFill>
                  <a:srgbClr val="002D4F"/>
                </a:solidFill>
                <a:latin typeface="Corbel"/>
                <a:cs typeface="Corbel"/>
              </a:rPr>
              <a:t>death </a:t>
            </a:r>
            <a:r>
              <a:rPr sz="1600" spc="-6" dirty="0">
                <a:solidFill>
                  <a:srgbClr val="002D4F"/>
                </a:solidFill>
                <a:latin typeface="Corbel"/>
                <a:cs typeface="Corbel"/>
              </a:rPr>
              <a:t>of loved ones. </a:t>
            </a:r>
            <a:r>
              <a:rPr lang="en-US" sz="1600" spc="-6" dirty="0" smtClean="0">
                <a:solidFill>
                  <a:srgbClr val="002D4F"/>
                </a:solidFill>
                <a:latin typeface="Corbel"/>
                <a:cs typeface="Corbel"/>
              </a:rPr>
              <a:t/>
            </a:r>
            <a:br>
              <a:rPr lang="en-US" sz="1600" spc="-6" dirty="0" smtClean="0">
                <a:solidFill>
                  <a:srgbClr val="002D4F"/>
                </a:solidFill>
                <a:latin typeface="Corbel"/>
                <a:cs typeface="Corbel"/>
              </a:rPr>
            </a:br>
            <a:r>
              <a:rPr sz="1600" dirty="0" smtClean="0">
                <a:solidFill>
                  <a:srgbClr val="002D4F"/>
                </a:solidFill>
                <a:latin typeface="Corbel"/>
                <a:cs typeface="Corbel"/>
              </a:rPr>
              <a:t>Some </a:t>
            </a:r>
            <a:r>
              <a:rPr sz="1600" dirty="0">
                <a:solidFill>
                  <a:srgbClr val="002D4F"/>
                </a:solidFill>
                <a:latin typeface="Corbel"/>
                <a:cs typeface="Corbel"/>
              </a:rPr>
              <a:t>of us  gathered </a:t>
            </a:r>
            <a:r>
              <a:rPr sz="1600" spc="-6" dirty="0">
                <a:solidFill>
                  <a:srgbClr val="002D4F"/>
                </a:solidFill>
                <a:latin typeface="Corbel"/>
                <a:cs typeface="Corbel"/>
              </a:rPr>
              <a:t>here </a:t>
            </a:r>
            <a:r>
              <a:rPr sz="1600" dirty="0">
                <a:solidFill>
                  <a:srgbClr val="002D4F"/>
                </a:solidFill>
                <a:latin typeface="Corbel"/>
                <a:cs typeface="Corbel"/>
              </a:rPr>
              <a:t>may be </a:t>
            </a:r>
            <a:r>
              <a:rPr sz="1600" spc="-6" dirty="0">
                <a:solidFill>
                  <a:srgbClr val="002D4F"/>
                </a:solidFill>
                <a:latin typeface="Corbel"/>
                <a:cs typeface="Corbel"/>
              </a:rPr>
              <a:t>in the </a:t>
            </a:r>
            <a:r>
              <a:rPr sz="1600" dirty="0">
                <a:solidFill>
                  <a:srgbClr val="002D4F"/>
                </a:solidFill>
                <a:latin typeface="Corbel"/>
                <a:cs typeface="Corbel"/>
              </a:rPr>
              <a:t>midst of </a:t>
            </a:r>
            <a:r>
              <a:rPr sz="1600" spc="-6" dirty="0">
                <a:solidFill>
                  <a:srgbClr val="002D4F"/>
                </a:solidFill>
                <a:latin typeface="Corbel"/>
                <a:cs typeface="Corbel"/>
              </a:rPr>
              <a:t>recent </a:t>
            </a:r>
            <a:r>
              <a:rPr sz="1600" dirty="0">
                <a:solidFill>
                  <a:srgbClr val="002D4F"/>
                </a:solidFill>
                <a:latin typeface="Corbel"/>
                <a:cs typeface="Corbel"/>
              </a:rPr>
              <a:t>bereavements. </a:t>
            </a:r>
            <a:r>
              <a:rPr sz="1600" spc="-6" dirty="0">
                <a:solidFill>
                  <a:srgbClr val="002D4F"/>
                </a:solidFill>
                <a:latin typeface="Corbel"/>
                <a:cs typeface="Corbel"/>
              </a:rPr>
              <a:t>At times </a:t>
            </a:r>
            <a:r>
              <a:rPr sz="1600" dirty="0">
                <a:solidFill>
                  <a:srgbClr val="002D4F"/>
                </a:solidFill>
                <a:latin typeface="Corbel"/>
                <a:cs typeface="Corbel"/>
              </a:rPr>
              <a:t>like  </a:t>
            </a:r>
            <a:r>
              <a:rPr sz="1600" spc="-6" dirty="0">
                <a:solidFill>
                  <a:srgbClr val="002D4F"/>
                </a:solidFill>
                <a:latin typeface="Corbel"/>
                <a:cs typeface="Corbel"/>
              </a:rPr>
              <a:t>this our </a:t>
            </a:r>
            <a:r>
              <a:rPr sz="1600" dirty="0">
                <a:solidFill>
                  <a:srgbClr val="002D4F"/>
                </a:solidFill>
                <a:latin typeface="Corbel"/>
                <a:cs typeface="Corbel"/>
              </a:rPr>
              <a:t>pain </a:t>
            </a:r>
            <a:r>
              <a:rPr sz="1600" spc="-6" dirty="0">
                <a:solidFill>
                  <a:srgbClr val="002D4F"/>
                </a:solidFill>
                <a:latin typeface="Corbel"/>
                <a:cs typeface="Corbel"/>
              </a:rPr>
              <a:t>can </a:t>
            </a:r>
            <a:r>
              <a:rPr sz="1600" dirty="0">
                <a:solidFill>
                  <a:srgbClr val="002D4F"/>
                </a:solidFill>
                <a:latin typeface="Corbel"/>
                <a:cs typeface="Corbel"/>
              </a:rPr>
              <a:t>be very </a:t>
            </a:r>
            <a:r>
              <a:rPr sz="1600" spc="-6" dirty="0">
                <a:solidFill>
                  <a:srgbClr val="002D4F"/>
                </a:solidFill>
                <a:latin typeface="Corbel"/>
                <a:cs typeface="Corbel"/>
              </a:rPr>
              <a:t>raw </a:t>
            </a:r>
            <a:r>
              <a:rPr sz="1600" dirty="0">
                <a:solidFill>
                  <a:srgbClr val="002D4F"/>
                </a:solidFill>
                <a:latin typeface="Corbel"/>
                <a:cs typeface="Corbel"/>
              </a:rPr>
              <a:t>as we </a:t>
            </a:r>
            <a:r>
              <a:rPr sz="1600" spc="-6" dirty="0">
                <a:solidFill>
                  <a:srgbClr val="002D4F"/>
                </a:solidFill>
                <a:latin typeface="Corbel"/>
                <a:cs typeface="Corbel"/>
              </a:rPr>
              <a:t>wait </a:t>
            </a:r>
            <a:r>
              <a:rPr sz="1600" dirty="0">
                <a:solidFill>
                  <a:srgbClr val="002D4F"/>
                </a:solidFill>
                <a:latin typeface="Corbel"/>
                <a:cs typeface="Corbel"/>
              </a:rPr>
              <a:t>for </a:t>
            </a:r>
            <a:r>
              <a:rPr sz="1600" spc="-6" dirty="0">
                <a:solidFill>
                  <a:srgbClr val="002D4F"/>
                </a:solidFill>
                <a:latin typeface="Corbel"/>
                <a:cs typeface="Corbel"/>
              </a:rPr>
              <a:t>healing. </a:t>
            </a:r>
            <a:r>
              <a:rPr lang="en-US" sz="1600" spc="-6" dirty="0" smtClean="0">
                <a:solidFill>
                  <a:srgbClr val="002D4F"/>
                </a:solidFill>
                <a:latin typeface="Corbel"/>
                <a:cs typeface="Corbel"/>
              </a:rPr>
              <a:t/>
            </a:r>
            <a:br>
              <a:rPr lang="en-US" sz="1600" spc="-6" dirty="0" smtClean="0">
                <a:solidFill>
                  <a:srgbClr val="002D4F"/>
                </a:solidFill>
                <a:latin typeface="Corbel"/>
                <a:cs typeface="Corbel"/>
              </a:rPr>
            </a:br>
            <a:r>
              <a:rPr sz="1600" spc="-6" dirty="0" smtClean="0">
                <a:solidFill>
                  <a:srgbClr val="002D4F"/>
                </a:solidFill>
                <a:latin typeface="Corbel"/>
                <a:cs typeface="Corbel"/>
              </a:rPr>
              <a:t>This </a:t>
            </a:r>
            <a:r>
              <a:rPr sz="1600" dirty="0">
                <a:solidFill>
                  <a:srgbClr val="002D4F"/>
                </a:solidFill>
                <a:latin typeface="Corbel"/>
                <a:cs typeface="Corbel"/>
              </a:rPr>
              <a:t>evening we pray  </a:t>
            </a:r>
            <a:r>
              <a:rPr sz="1600" spc="-6" dirty="0">
                <a:solidFill>
                  <a:srgbClr val="002D4F"/>
                </a:solidFill>
                <a:latin typeface="Corbel"/>
                <a:cs typeface="Corbel"/>
              </a:rPr>
              <a:t>that the healing that is already happening </a:t>
            </a:r>
            <a:r>
              <a:rPr sz="1600" dirty="0">
                <a:solidFill>
                  <a:srgbClr val="002D4F"/>
                </a:solidFill>
                <a:latin typeface="Corbel"/>
                <a:cs typeface="Corbel"/>
              </a:rPr>
              <a:t>may </a:t>
            </a:r>
            <a:r>
              <a:rPr sz="1600" spc="-6" dirty="0">
                <a:solidFill>
                  <a:srgbClr val="002D4F"/>
                </a:solidFill>
                <a:latin typeface="Corbel"/>
                <a:cs typeface="Corbel"/>
              </a:rPr>
              <a:t>continue to </a:t>
            </a:r>
            <a:r>
              <a:rPr sz="1600" dirty="0">
                <a:solidFill>
                  <a:srgbClr val="002D4F"/>
                </a:solidFill>
                <a:latin typeface="Corbel"/>
                <a:cs typeface="Corbel"/>
              </a:rPr>
              <a:t>bring us</a:t>
            </a:r>
            <a:r>
              <a:rPr sz="1600" spc="29" dirty="0">
                <a:solidFill>
                  <a:srgbClr val="002D4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002D4F"/>
                </a:solidFill>
                <a:latin typeface="Corbel"/>
                <a:cs typeface="Corbel"/>
              </a:rPr>
              <a:t>peace.</a:t>
            </a:r>
            <a:endParaRPr sz="1600" dirty="0">
              <a:latin typeface="Corbel"/>
              <a:cs typeface="Corbe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52417" y="6010063"/>
            <a:ext cx="1444904" cy="3051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522"/>
          </a:p>
        </p:txBody>
      </p:sp>
      <p:sp>
        <p:nvSpPr>
          <p:cNvPr id="5" name="object 5"/>
          <p:cNvSpPr/>
          <p:nvPr/>
        </p:nvSpPr>
        <p:spPr>
          <a:xfrm>
            <a:off x="1066800" y="6409141"/>
            <a:ext cx="4457213" cy="3926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522"/>
          </a:p>
        </p:txBody>
      </p:sp>
      <p:sp>
        <p:nvSpPr>
          <p:cNvPr id="6" name="object 6"/>
          <p:cNvSpPr/>
          <p:nvPr/>
        </p:nvSpPr>
        <p:spPr>
          <a:xfrm>
            <a:off x="531343" y="6792475"/>
            <a:ext cx="6073248" cy="3349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522"/>
          </a:p>
        </p:txBody>
      </p:sp>
      <p:sp>
        <p:nvSpPr>
          <p:cNvPr id="7" name="object 7"/>
          <p:cNvSpPr/>
          <p:nvPr/>
        </p:nvSpPr>
        <p:spPr>
          <a:xfrm>
            <a:off x="2895600" y="7304966"/>
            <a:ext cx="762000" cy="1789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8" name="object 8"/>
          <p:cNvSpPr txBox="1"/>
          <p:nvPr/>
        </p:nvSpPr>
        <p:spPr>
          <a:xfrm>
            <a:off x="381001" y="7630673"/>
            <a:ext cx="6142058" cy="1746169"/>
          </a:xfrm>
          <a:prstGeom prst="rect">
            <a:avLst/>
          </a:prstGeom>
        </p:spPr>
        <p:txBody>
          <a:bodyPr vert="horz" wrap="square" lIns="0" tIns="13447" rIns="0" bIns="0" rtlCol="0">
            <a:spAutoFit/>
          </a:bodyPr>
          <a:lstStyle/>
          <a:p>
            <a:pPr marL="14942" marR="5977" algn="just">
              <a:lnSpc>
                <a:spcPct val="100699"/>
              </a:lnSpc>
              <a:spcBef>
                <a:spcPts val="106"/>
              </a:spcBef>
            </a:pPr>
            <a:r>
              <a:rPr sz="1600" dirty="0">
                <a:solidFill>
                  <a:srgbClr val="002D4F"/>
                </a:solidFill>
                <a:latin typeface="Corbel"/>
                <a:cs typeface="Corbel"/>
              </a:rPr>
              <a:t>We enter into </a:t>
            </a:r>
            <a:r>
              <a:rPr sz="1600" spc="-6" dirty="0">
                <a:solidFill>
                  <a:srgbClr val="002D4F"/>
                </a:solidFill>
                <a:latin typeface="Corbel"/>
                <a:cs typeface="Corbel"/>
              </a:rPr>
              <a:t>this time of </a:t>
            </a:r>
            <a:r>
              <a:rPr sz="1600" dirty="0">
                <a:solidFill>
                  <a:srgbClr val="002D4F"/>
                </a:solidFill>
                <a:latin typeface="Corbel"/>
                <a:cs typeface="Corbel"/>
              </a:rPr>
              <a:t>prayer </a:t>
            </a:r>
            <a:r>
              <a:rPr sz="1600" spc="-6" dirty="0">
                <a:solidFill>
                  <a:srgbClr val="002D4F"/>
                </a:solidFill>
                <a:latin typeface="Corbel"/>
                <a:cs typeface="Corbel"/>
              </a:rPr>
              <a:t>remembering </a:t>
            </a:r>
            <a:r>
              <a:rPr sz="1600" dirty="0">
                <a:solidFill>
                  <a:srgbClr val="002D4F"/>
                </a:solidFill>
                <a:latin typeface="Corbel"/>
                <a:cs typeface="Corbel"/>
              </a:rPr>
              <a:t>and </a:t>
            </a:r>
            <a:r>
              <a:rPr sz="1600" spc="-6" dirty="0">
                <a:solidFill>
                  <a:srgbClr val="002D4F"/>
                </a:solidFill>
                <a:latin typeface="Corbel"/>
                <a:cs typeface="Corbel"/>
              </a:rPr>
              <a:t>celebrating the </a:t>
            </a:r>
            <a:r>
              <a:rPr sz="1600" dirty="0">
                <a:solidFill>
                  <a:srgbClr val="002D4F"/>
                </a:solidFill>
                <a:latin typeface="Corbel"/>
                <a:cs typeface="Corbel"/>
              </a:rPr>
              <a:t>lives </a:t>
            </a:r>
            <a:r>
              <a:rPr sz="1600" spc="-6" dirty="0">
                <a:solidFill>
                  <a:srgbClr val="002D4F"/>
                </a:solidFill>
                <a:latin typeface="Corbel"/>
                <a:cs typeface="Corbel"/>
              </a:rPr>
              <a:t>of  </a:t>
            </a:r>
            <a:r>
              <a:rPr sz="1600" dirty="0">
                <a:solidFill>
                  <a:srgbClr val="002D4F"/>
                </a:solidFill>
                <a:latin typeface="Corbel"/>
                <a:cs typeface="Corbel"/>
              </a:rPr>
              <a:t>our loves </a:t>
            </a:r>
            <a:r>
              <a:rPr sz="1600" spc="-6" dirty="0">
                <a:solidFill>
                  <a:srgbClr val="002D4F"/>
                </a:solidFill>
                <a:latin typeface="Corbel"/>
                <a:cs typeface="Corbel"/>
              </a:rPr>
              <a:t>ones </a:t>
            </a:r>
            <a:r>
              <a:rPr sz="1600" dirty="0">
                <a:solidFill>
                  <a:srgbClr val="002D4F"/>
                </a:solidFill>
                <a:latin typeface="Corbel"/>
                <a:cs typeface="Corbel"/>
              </a:rPr>
              <a:t>and also what our </a:t>
            </a:r>
            <a:r>
              <a:rPr sz="1600" spc="-6" dirty="0">
                <a:solidFill>
                  <a:srgbClr val="002D4F"/>
                </a:solidFill>
                <a:latin typeface="Corbel"/>
                <a:cs typeface="Corbel"/>
              </a:rPr>
              <a:t>lives </a:t>
            </a:r>
            <a:r>
              <a:rPr sz="1600" dirty="0">
                <a:solidFill>
                  <a:srgbClr val="002D4F"/>
                </a:solidFill>
                <a:latin typeface="Corbel"/>
                <a:cs typeface="Corbel"/>
              </a:rPr>
              <a:t>have </a:t>
            </a:r>
            <a:r>
              <a:rPr sz="1600" spc="-6" dirty="0">
                <a:solidFill>
                  <a:srgbClr val="002D4F"/>
                </a:solidFill>
                <a:latin typeface="Corbel"/>
                <a:cs typeface="Corbel"/>
              </a:rPr>
              <a:t>become because </a:t>
            </a:r>
            <a:r>
              <a:rPr sz="1600" dirty="0">
                <a:solidFill>
                  <a:srgbClr val="002D4F"/>
                </a:solidFill>
                <a:latin typeface="Corbel"/>
                <a:cs typeface="Corbel"/>
              </a:rPr>
              <a:t>of life </a:t>
            </a:r>
            <a:r>
              <a:rPr sz="1600" spc="-6" dirty="0">
                <a:solidFill>
                  <a:srgbClr val="002D4F"/>
                </a:solidFill>
                <a:latin typeface="Corbel"/>
                <a:cs typeface="Corbel"/>
              </a:rPr>
              <a:t>shared  </a:t>
            </a:r>
            <a:r>
              <a:rPr sz="1600" dirty="0">
                <a:solidFill>
                  <a:srgbClr val="002D4F"/>
                </a:solidFill>
                <a:latin typeface="Corbel"/>
                <a:cs typeface="Corbel"/>
              </a:rPr>
              <a:t>with </a:t>
            </a:r>
            <a:r>
              <a:rPr sz="1600" spc="-6" dirty="0">
                <a:solidFill>
                  <a:srgbClr val="002D4F"/>
                </a:solidFill>
                <a:latin typeface="Corbel"/>
                <a:cs typeface="Corbel"/>
              </a:rPr>
              <a:t>them. They have </a:t>
            </a:r>
            <a:r>
              <a:rPr sz="1600" dirty="0">
                <a:solidFill>
                  <a:srgbClr val="002D4F"/>
                </a:solidFill>
                <a:latin typeface="Corbel"/>
                <a:cs typeface="Corbel"/>
              </a:rPr>
              <a:t>died, but </a:t>
            </a:r>
            <a:r>
              <a:rPr sz="1600" spc="-6" dirty="0">
                <a:solidFill>
                  <a:srgbClr val="002D4F"/>
                </a:solidFill>
                <a:latin typeface="Corbel"/>
                <a:cs typeface="Corbel"/>
              </a:rPr>
              <a:t>they have </a:t>
            </a:r>
            <a:r>
              <a:rPr sz="1600" dirty="0">
                <a:solidFill>
                  <a:srgbClr val="002D4F"/>
                </a:solidFill>
                <a:latin typeface="Corbel"/>
                <a:cs typeface="Corbel"/>
              </a:rPr>
              <a:t>also passed </a:t>
            </a:r>
            <a:r>
              <a:rPr sz="1600" spc="-6" dirty="0">
                <a:solidFill>
                  <a:srgbClr val="002D4F"/>
                </a:solidFill>
                <a:latin typeface="Corbel"/>
                <a:cs typeface="Corbel"/>
              </a:rPr>
              <a:t>on to </a:t>
            </a:r>
            <a:r>
              <a:rPr sz="1600" dirty="0">
                <a:solidFill>
                  <a:srgbClr val="002D4F"/>
                </a:solidFill>
                <a:latin typeface="Corbel"/>
                <a:cs typeface="Corbel"/>
              </a:rPr>
              <a:t>us </a:t>
            </a:r>
            <a:r>
              <a:rPr sz="1600" spc="-6" dirty="0">
                <a:solidFill>
                  <a:srgbClr val="002D4F"/>
                </a:solidFill>
                <a:latin typeface="Corbel"/>
                <a:cs typeface="Corbel"/>
              </a:rPr>
              <a:t>the hope  that </a:t>
            </a:r>
            <a:r>
              <a:rPr sz="1600" dirty="0">
                <a:solidFill>
                  <a:srgbClr val="002D4F"/>
                </a:solidFill>
                <a:latin typeface="Corbel"/>
                <a:cs typeface="Corbel"/>
              </a:rPr>
              <a:t>we are </a:t>
            </a:r>
            <a:r>
              <a:rPr sz="1600" spc="-6" dirty="0">
                <a:solidFill>
                  <a:srgbClr val="002D4F"/>
                </a:solidFill>
                <a:latin typeface="Corbel"/>
                <a:cs typeface="Corbel"/>
              </a:rPr>
              <a:t>not separated </a:t>
            </a:r>
            <a:r>
              <a:rPr sz="1600" dirty="0">
                <a:solidFill>
                  <a:srgbClr val="002D4F"/>
                </a:solidFill>
                <a:latin typeface="Corbel"/>
                <a:cs typeface="Corbel"/>
              </a:rPr>
              <a:t>from </a:t>
            </a:r>
            <a:r>
              <a:rPr sz="1600" spc="-6" dirty="0">
                <a:solidFill>
                  <a:srgbClr val="002D4F"/>
                </a:solidFill>
                <a:latin typeface="Corbel"/>
                <a:cs typeface="Corbel"/>
              </a:rPr>
              <a:t>them. Together </a:t>
            </a:r>
            <a:r>
              <a:rPr sz="1600" dirty="0">
                <a:solidFill>
                  <a:srgbClr val="002D4F"/>
                </a:solidFill>
                <a:latin typeface="Corbel"/>
                <a:cs typeface="Corbel"/>
              </a:rPr>
              <a:t>we are in God. We are  </a:t>
            </a:r>
            <a:r>
              <a:rPr sz="1600" spc="-6" dirty="0">
                <a:solidFill>
                  <a:srgbClr val="002D4F"/>
                </a:solidFill>
                <a:latin typeface="Corbel"/>
                <a:cs typeface="Corbel"/>
              </a:rPr>
              <a:t>held within the </a:t>
            </a:r>
            <a:r>
              <a:rPr sz="1600" dirty="0">
                <a:solidFill>
                  <a:srgbClr val="002D4F"/>
                </a:solidFill>
                <a:latin typeface="Corbel"/>
                <a:cs typeface="Corbel"/>
              </a:rPr>
              <a:t>mystery </a:t>
            </a:r>
            <a:r>
              <a:rPr sz="1600" spc="-6" dirty="0">
                <a:solidFill>
                  <a:srgbClr val="002D4F"/>
                </a:solidFill>
                <a:latin typeface="Corbel"/>
                <a:cs typeface="Corbel"/>
              </a:rPr>
              <a:t>of </a:t>
            </a:r>
            <a:r>
              <a:rPr sz="1600" dirty="0">
                <a:solidFill>
                  <a:srgbClr val="002D4F"/>
                </a:solidFill>
                <a:latin typeface="Corbel"/>
                <a:cs typeface="Corbel"/>
              </a:rPr>
              <a:t>God, a </a:t>
            </a:r>
            <a:r>
              <a:rPr sz="1600" spc="-6" dirty="0">
                <a:solidFill>
                  <a:srgbClr val="002D4F"/>
                </a:solidFill>
                <a:latin typeface="Corbel"/>
                <a:cs typeface="Corbel"/>
              </a:rPr>
              <a:t>compassionate </a:t>
            </a:r>
            <a:r>
              <a:rPr sz="1600" dirty="0">
                <a:solidFill>
                  <a:srgbClr val="002D4F"/>
                </a:solidFill>
                <a:latin typeface="Corbel"/>
                <a:cs typeface="Corbel"/>
              </a:rPr>
              <a:t>God who </a:t>
            </a:r>
            <a:r>
              <a:rPr sz="1600" spc="-6" dirty="0">
                <a:solidFill>
                  <a:srgbClr val="002D4F"/>
                </a:solidFill>
                <a:latin typeface="Corbel"/>
                <a:cs typeface="Corbel"/>
              </a:rPr>
              <a:t>holds </a:t>
            </a:r>
            <a:r>
              <a:rPr sz="1600" dirty="0">
                <a:solidFill>
                  <a:srgbClr val="002D4F"/>
                </a:solidFill>
                <a:latin typeface="Corbel"/>
                <a:cs typeface="Corbel"/>
              </a:rPr>
              <a:t>all </a:t>
            </a:r>
            <a:r>
              <a:rPr sz="1600" spc="-6" dirty="0">
                <a:solidFill>
                  <a:srgbClr val="002D4F"/>
                </a:solidFill>
                <a:latin typeface="Corbel"/>
                <a:cs typeface="Corbel"/>
              </a:rPr>
              <a:t>of </a:t>
            </a:r>
            <a:r>
              <a:rPr sz="1600" dirty="0">
                <a:solidFill>
                  <a:srgbClr val="002D4F"/>
                </a:solidFill>
                <a:latin typeface="Corbel"/>
                <a:cs typeface="Corbel"/>
              </a:rPr>
              <a:t>life.  We are interdependent and </a:t>
            </a:r>
            <a:r>
              <a:rPr sz="1600" spc="-6" dirty="0">
                <a:solidFill>
                  <a:srgbClr val="002D4F"/>
                </a:solidFill>
                <a:latin typeface="Corbel"/>
                <a:cs typeface="Corbel"/>
              </a:rPr>
              <a:t>interconnected </a:t>
            </a:r>
            <a:r>
              <a:rPr sz="1600" dirty="0">
                <a:solidFill>
                  <a:srgbClr val="002D4F"/>
                </a:solidFill>
                <a:latin typeface="Corbel"/>
                <a:cs typeface="Corbel"/>
              </a:rPr>
              <a:t>in </a:t>
            </a:r>
            <a:r>
              <a:rPr sz="1600" spc="-6" dirty="0">
                <a:solidFill>
                  <a:srgbClr val="002D4F"/>
                </a:solidFill>
                <a:latin typeface="Corbel"/>
                <a:cs typeface="Corbel"/>
              </a:rPr>
              <a:t>the community of </a:t>
            </a:r>
            <a:r>
              <a:rPr sz="1600" dirty="0">
                <a:solidFill>
                  <a:srgbClr val="002D4F"/>
                </a:solidFill>
                <a:latin typeface="Corbel"/>
                <a:cs typeface="Corbel"/>
              </a:rPr>
              <a:t>all</a:t>
            </a:r>
            <a:r>
              <a:rPr sz="1600" spc="-29" dirty="0">
                <a:solidFill>
                  <a:srgbClr val="002D4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002D4F"/>
                </a:solidFill>
                <a:latin typeface="Corbel"/>
                <a:cs typeface="Corbel"/>
              </a:rPr>
              <a:t>life.</a:t>
            </a:r>
            <a:endParaRPr sz="1600" dirty="0">
              <a:latin typeface="Corbel"/>
              <a:cs typeface="Corbe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6261144" y="11196616"/>
            <a:ext cx="577433" cy="148555"/>
          </a:xfrm>
          <a:prstGeom prst="rect">
            <a:avLst/>
          </a:prstGeom>
        </p:spPr>
        <p:txBody>
          <a:bodyPr vert="horz" wrap="square" lIns="0" tIns="3735" rIns="0" bIns="0" rtlCol="0">
            <a:spAutoFit/>
          </a:bodyPr>
          <a:lstStyle/>
          <a:p>
            <a:pPr marL="14942">
              <a:spcBef>
                <a:spcPts val="29"/>
              </a:spcBef>
            </a:pPr>
            <a:r>
              <a:rPr dirty="0"/>
              <a:t>Page</a:t>
            </a:r>
            <a:r>
              <a:rPr spc="-65" dirty="0"/>
              <a:t> </a:t>
            </a:r>
            <a:fld id="{81D60167-4931-47E6-BA6A-407CBD079E47}" type="slidenum">
              <a:rPr dirty="0"/>
              <a:pPr marL="14942">
                <a:spcBef>
                  <a:spcPts val="29"/>
                </a:spcBef>
              </a:pPr>
              <a:t>3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4649" y="228600"/>
            <a:ext cx="6527243" cy="952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522"/>
          </a:p>
        </p:txBody>
      </p:sp>
      <p:sp>
        <p:nvSpPr>
          <p:cNvPr id="3" name="object 3"/>
          <p:cNvSpPr/>
          <p:nvPr/>
        </p:nvSpPr>
        <p:spPr>
          <a:xfrm>
            <a:off x="559781" y="533400"/>
            <a:ext cx="1186927" cy="534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522"/>
          </a:p>
        </p:txBody>
      </p:sp>
      <p:sp>
        <p:nvSpPr>
          <p:cNvPr id="4" name="object 4"/>
          <p:cNvSpPr txBox="1"/>
          <p:nvPr/>
        </p:nvSpPr>
        <p:spPr>
          <a:xfrm>
            <a:off x="361638" y="1253549"/>
            <a:ext cx="6253263" cy="6801388"/>
          </a:xfrm>
          <a:prstGeom prst="rect">
            <a:avLst/>
          </a:prstGeom>
        </p:spPr>
        <p:txBody>
          <a:bodyPr vert="horz" wrap="square" lIns="0" tIns="14941" rIns="0" bIns="0" rtlCol="0">
            <a:noAutofit/>
          </a:bodyPr>
          <a:lstStyle/>
          <a:p>
            <a:pPr algn="ctr">
              <a:spcBef>
                <a:spcPts val="118"/>
              </a:spcBef>
            </a:pPr>
            <a:r>
              <a:rPr sz="2400" spc="-29" dirty="0">
                <a:solidFill>
                  <a:srgbClr val="43372E"/>
                </a:solidFill>
                <a:latin typeface="Corbel"/>
                <a:cs typeface="Corbel"/>
              </a:rPr>
              <a:t>Poem </a:t>
            </a:r>
            <a:r>
              <a:rPr sz="2400" dirty="0">
                <a:solidFill>
                  <a:srgbClr val="43372E"/>
                </a:solidFill>
                <a:latin typeface="Corbel"/>
                <a:cs typeface="Corbel"/>
              </a:rPr>
              <a:t>In</a:t>
            </a:r>
            <a:r>
              <a:rPr sz="2400" spc="12" dirty="0">
                <a:solidFill>
                  <a:srgbClr val="43372E"/>
                </a:solidFill>
                <a:latin typeface="Corbel"/>
                <a:cs typeface="Corbel"/>
              </a:rPr>
              <a:t> </a:t>
            </a:r>
            <a:r>
              <a:rPr sz="2400" spc="-6" dirty="0">
                <a:solidFill>
                  <a:srgbClr val="43372E"/>
                </a:solidFill>
                <a:latin typeface="Corbel"/>
                <a:cs typeface="Corbel"/>
              </a:rPr>
              <a:t>Memoriam</a:t>
            </a:r>
            <a:endParaRPr sz="2400" dirty="0">
              <a:latin typeface="Corbel"/>
              <a:cs typeface="Corbel"/>
            </a:endParaRPr>
          </a:p>
          <a:p>
            <a:pPr>
              <a:spcBef>
                <a:spcPts val="6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352425" marR="908446">
              <a:lnSpc>
                <a:spcPct val="125699"/>
              </a:lnSpc>
            </a:pPr>
            <a:r>
              <a:rPr sz="2000" spc="-6" dirty="0">
                <a:solidFill>
                  <a:srgbClr val="43372E"/>
                </a:solidFill>
                <a:latin typeface="Corbel"/>
                <a:cs typeface="Corbel"/>
              </a:rPr>
              <a:t>When all the others were away at Mass  </a:t>
            </a:r>
            <a:r>
              <a:rPr lang="en-US" sz="2000" spc="-6" dirty="0" smtClean="0">
                <a:solidFill>
                  <a:srgbClr val="43372E"/>
                </a:solidFill>
                <a:latin typeface="Corbel"/>
                <a:cs typeface="Corbel"/>
              </a:rPr>
              <a:t/>
            </a:r>
            <a:br>
              <a:rPr lang="en-US" sz="2000" spc="-6" dirty="0" smtClean="0">
                <a:solidFill>
                  <a:srgbClr val="43372E"/>
                </a:solidFill>
                <a:latin typeface="Corbel"/>
                <a:cs typeface="Corbel"/>
              </a:rPr>
            </a:br>
            <a:r>
              <a:rPr sz="2000" spc="-6" dirty="0" smtClean="0">
                <a:solidFill>
                  <a:srgbClr val="43372E"/>
                </a:solidFill>
                <a:latin typeface="Corbel"/>
                <a:cs typeface="Corbel"/>
              </a:rPr>
              <a:t>I </a:t>
            </a:r>
            <a:r>
              <a:rPr sz="2000" spc="-6" dirty="0">
                <a:solidFill>
                  <a:srgbClr val="43372E"/>
                </a:solidFill>
                <a:latin typeface="Corbel"/>
                <a:cs typeface="Corbel"/>
              </a:rPr>
              <a:t>was all hers as we peeled</a:t>
            </a:r>
            <a:r>
              <a:rPr sz="2000" spc="41" dirty="0">
                <a:solidFill>
                  <a:srgbClr val="43372E"/>
                </a:solidFill>
                <a:latin typeface="Corbel"/>
                <a:cs typeface="Corbel"/>
              </a:rPr>
              <a:t> </a:t>
            </a:r>
            <a:r>
              <a:rPr sz="2000" spc="-6" dirty="0">
                <a:solidFill>
                  <a:srgbClr val="43372E"/>
                </a:solidFill>
                <a:latin typeface="Corbel"/>
                <a:cs typeface="Corbel"/>
              </a:rPr>
              <a:t>potatoes.</a:t>
            </a:r>
            <a:endParaRPr sz="2000" dirty="0">
              <a:latin typeface="Corbel"/>
              <a:cs typeface="Corbel"/>
            </a:endParaRPr>
          </a:p>
          <a:p>
            <a:pPr marL="352425">
              <a:spcBef>
                <a:spcPts val="506"/>
              </a:spcBef>
            </a:pPr>
            <a:r>
              <a:rPr sz="2000" spc="-6" dirty="0">
                <a:solidFill>
                  <a:srgbClr val="43372E"/>
                </a:solidFill>
                <a:latin typeface="Corbel"/>
                <a:cs typeface="Corbel"/>
              </a:rPr>
              <a:t>They </a:t>
            </a:r>
            <a:r>
              <a:rPr sz="2000" spc="-12" dirty="0">
                <a:solidFill>
                  <a:srgbClr val="43372E"/>
                </a:solidFill>
                <a:latin typeface="Corbel"/>
                <a:cs typeface="Corbel"/>
              </a:rPr>
              <a:t>broke </a:t>
            </a:r>
            <a:r>
              <a:rPr sz="2000" spc="-6" dirty="0">
                <a:solidFill>
                  <a:srgbClr val="43372E"/>
                </a:solidFill>
                <a:latin typeface="Corbel"/>
                <a:cs typeface="Corbel"/>
              </a:rPr>
              <a:t>the </a:t>
            </a:r>
            <a:r>
              <a:rPr sz="2000" spc="-12" dirty="0">
                <a:solidFill>
                  <a:srgbClr val="43372E"/>
                </a:solidFill>
                <a:latin typeface="Corbel"/>
                <a:cs typeface="Corbel"/>
              </a:rPr>
              <a:t>silence, </a:t>
            </a:r>
            <a:r>
              <a:rPr sz="2000" spc="-6" dirty="0">
                <a:solidFill>
                  <a:srgbClr val="43372E"/>
                </a:solidFill>
                <a:latin typeface="Corbel"/>
                <a:cs typeface="Corbel"/>
              </a:rPr>
              <a:t>let fall one by</a:t>
            </a:r>
            <a:r>
              <a:rPr sz="2000" spc="53" dirty="0">
                <a:solidFill>
                  <a:srgbClr val="43372E"/>
                </a:solidFill>
                <a:latin typeface="Corbel"/>
                <a:cs typeface="Corbel"/>
              </a:rPr>
              <a:t> </a:t>
            </a:r>
            <a:r>
              <a:rPr sz="2000" spc="-12" dirty="0">
                <a:solidFill>
                  <a:srgbClr val="43372E"/>
                </a:solidFill>
                <a:latin typeface="Corbel"/>
                <a:cs typeface="Corbel"/>
              </a:rPr>
              <a:t>one</a:t>
            </a:r>
            <a:endParaRPr sz="2000" dirty="0">
              <a:latin typeface="Corbel"/>
              <a:cs typeface="Corbel"/>
            </a:endParaRPr>
          </a:p>
          <a:p>
            <a:pPr marL="352425" marR="619327">
              <a:lnSpc>
                <a:spcPct val="125699"/>
              </a:lnSpc>
              <a:spcBef>
                <a:spcPts val="6"/>
              </a:spcBef>
            </a:pPr>
            <a:r>
              <a:rPr sz="2000" spc="-12" dirty="0">
                <a:solidFill>
                  <a:srgbClr val="43372E"/>
                </a:solidFill>
                <a:latin typeface="Corbel"/>
                <a:cs typeface="Corbel"/>
              </a:rPr>
              <a:t>Like </a:t>
            </a:r>
            <a:r>
              <a:rPr sz="2000" spc="-6" dirty="0">
                <a:solidFill>
                  <a:srgbClr val="43372E"/>
                </a:solidFill>
                <a:latin typeface="Corbel"/>
                <a:cs typeface="Corbel"/>
              </a:rPr>
              <a:t>solder weeping oﬀ the </a:t>
            </a:r>
            <a:r>
              <a:rPr sz="2000" spc="-12" dirty="0">
                <a:solidFill>
                  <a:srgbClr val="43372E"/>
                </a:solidFill>
                <a:latin typeface="Corbel"/>
                <a:cs typeface="Corbel"/>
              </a:rPr>
              <a:t>soldering </a:t>
            </a:r>
            <a:r>
              <a:rPr sz="2000" spc="-6" dirty="0">
                <a:solidFill>
                  <a:srgbClr val="43372E"/>
                </a:solidFill>
                <a:latin typeface="Corbel"/>
                <a:cs typeface="Corbel"/>
              </a:rPr>
              <a:t>iron:  </a:t>
            </a:r>
            <a:r>
              <a:rPr lang="en-US" sz="2000" spc="-6" dirty="0" smtClean="0">
                <a:solidFill>
                  <a:srgbClr val="43372E"/>
                </a:solidFill>
                <a:latin typeface="Corbel"/>
                <a:cs typeface="Corbel"/>
              </a:rPr>
              <a:t/>
            </a:r>
            <a:br>
              <a:rPr lang="en-US" sz="2000" spc="-6" dirty="0" smtClean="0">
                <a:solidFill>
                  <a:srgbClr val="43372E"/>
                </a:solidFill>
                <a:latin typeface="Corbel"/>
                <a:cs typeface="Corbel"/>
              </a:rPr>
            </a:br>
            <a:r>
              <a:rPr sz="2000" spc="-6" dirty="0" smtClean="0">
                <a:solidFill>
                  <a:srgbClr val="43372E"/>
                </a:solidFill>
                <a:latin typeface="Corbel"/>
                <a:cs typeface="Corbel"/>
              </a:rPr>
              <a:t>Cold </a:t>
            </a:r>
            <a:r>
              <a:rPr sz="2000" spc="-12" dirty="0">
                <a:solidFill>
                  <a:srgbClr val="43372E"/>
                </a:solidFill>
                <a:latin typeface="Corbel"/>
                <a:cs typeface="Corbel"/>
              </a:rPr>
              <a:t>comforts </a:t>
            </a:r>
            <a:r>
              <a:rPr sz="2000" spc="-6" dirty="0">
                <a:solidFill>
                  <a:srgbClr val="43372E"/>
                </a:solidFill>
                <a:latin typeface="Corbel"/>
                <a:cs typeface="Corbel"/>
              </a:rPr>
              <a:t>set between us, things to share  Gleaming in a </a:t>
            </a:r>
            <a:r>
              <a:rPr sz="2000" spc="-12" dirty="0">
                <a:solidFill>
                  <a:srgbClr val="43372E"/>
                </a:solidFill>
                <a:latin typeface="Corbel"/>
                <a:cs typeface="Corbel"/>
              </a:rPr>
              <a:t>bucket </a:t>
            </a:r>
            <a:r>
              <a:rPr sz="2000" spc="-6" dirty="0">
                <a:solidFill>
                  <a:srgbClr val="43372E"/>
                </a:solidFill>
                <a:latin typeface="Corbel"/>
                <a:cs typeface="Corbel"/>
              </a:rPr>
              <a:t>of clean</a:t>
            </a:r>
            <a:r>
              <a:rPr sz="2000" spc="18" dirty="0">
                <a:solidFill>
                  <a:srgbClr val="43372E"/>
                </a:solidFill>
                <a:latin typeface="Corbel"/>
                <a:cs typeface="Corbel"/>
              </a:rPr>
              <a:t> </a:t>
            </a:r>
            <a:r>
              <a:rPr sz="2000" spc="-18" dirty="0">
                <a:solidFill>
                  <a:srgbClr val="43372E"/>
                </a:solidFill>
                <a:latin typeface="Corbel"/>
                <a:cs typeface="Corbel"/>
              </a:rPr>
              <a:t>water.</a:t>
            </a:r>
            <a:endParaRPr sz="2000" dirty="0">
              <a:latin typeface="Corbel"/>
              <a:cs typeface="Corbel"/>
            </a:endParaRPr>
          </a:p>
          <a:p>
            <a:pPr marL="352425" marR="307049">
              <a:lnSpc>
                <a:spcPct val="125699"/>
              </a:lnSpc>
              <a:spcBef>
                <a:spcPts val="6"/>
              </a:spcBef>
            </a:pPr>
            <a:r>
              <a:rPr sz="2000" spc="-6" dirty="0">
                <a:solidFill>
                  <a:srgbClr val="43372E"/>
                </a:solidFill>
                <a:latin typeface="Corbel"/>
                <a:cs typeface="Corbel"/>
              </a:rPr>
              <a:t>And again let fall. </a:t>
            </a:r>
            <a:r>
              <a:rPr sz="2000" spc="-6" dirty="0">
                <a:solidFill>
                  <a:srgbClr val="43372E"/>
                </a:solidFill>
                <a:latin typeface="Corbel"/>
                <a:cs typeface="Corbel"/>
              </a:rPr>
              <a:t>Little pleasant </a:t>
            </a:r>
            <a:r>
              <a:rPr sz="2000" spc="-12" dirty="0">
                <a:solidFill>
                  <a:srgbClr val="43372E"/>
                </a:solidFill>
                <a:latin typeface="Corbel"/>
                <a:cs typeface="Corbel"/>
              </a:rPr>
              <a:t>splashes  </a:t>
            </a:r>
            <a:r>
              <a:rPr lang="en-US" sz="2000" spc="-12" dirty="0" smtClean="0">
                <a:solidFill>
                  <a:srgbClr val="43372E"/>
                </a:solidFill>
                <a:latin typeface="Corbel"/>
                <a:cs typeface="Corbel"/>
              </a:rPr>
              <a:t/>
            </a:r>
            <a:br>
              <a:rPr lang="en-US" sz="2000" spc="-12" dirty="0" smtClean="0">
                <a:solidFill>
                  <a:srgbClr val="43372E"/>
                </a:solidFill>
                <a:latin typeface="Corbel"/>
                <a:cs typeface="Corbel"/>
              </a:rPr>
            </a:br>
            <a:r>
              <a:rPr sz="2000" spc="-6" dirty="0" smtClean="0">
                <a:solidFill>
                  <a:srgbClr val="43372E"/>
                </a:solidFill>
                <a:latin typeface="Corbel"/>
                <a:cs typeface="Corbel"/>
              </a:rPr>
              <a:t>From </a:t>
            </a:r>
            <a:r>
              <a:rPr sz="2000" spc="-6" dirty="0">
                <a:solidFill>
                  <a:srgbClr val="43372E"/>
                </a:solidFill>
                <a:latin typeface="Corbel"/>
                <a:cs typeface="Corbel"/>
              </a:rPr>
              <a:t>each other's work would bring us to our</a:t>
            </a:r>
            <a:r>
              <a:rPr sz="2000" spc="112" dirty="0">
                <a:solidFill>
                  <a:srgbClr val="43372E"/>
                </a:solidFill>
                <a:latin typeface="Corbel"/>
                <a:cs typeface="Corbel"/>
              </a:rPr>
              <a:t> </a:t>
            </a:r>
            <a:r>
              <a:rPr sz="2000" spc="-12" dirty="0">
                <a:solidFill>
                  <a:srgbClr val="43372E"/>
                </a:solidFill>
                <a:latin typeface="Corbel"/>
                <a:cs typeface="Corbel"/>
              </a:rPr>
              <a:t>senses.</a:t>
            </a:r>
            <a:endParaRPr sz="2000" dirty="0">
              <a:latin typeface="Corbel"/>
              <a:cs typeface="Corbel"/>
            </a:endParaRPr>
          </a:p>
          <a:p>
            <a:pPr marL="352425"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 marL="352425">
              <a:spcBef>
                <a:spcPts val="1106"/>
              </a:spcBef>
            </a:pPr>
            <a:r>
              <a:rPr sz="2000" spc="-6" dirty="0">
                <a:solidFill>
                  <a:srgbClr val="43372E"/>
                </a:solidFill>
                <a:latin typeface="Corbel"/>
                <a:cs typeface="Corbel"/>
              </a:rPr>
              <a:t>So while the parish priest at her</a:t>
            </a:r>
            <a:r>
              <a:rPr sz="2000" spc="47" dirty="0">
                <a:solidFill>
                  <a:srgbClr val="43372E"/>
                </a:solidFill>
                <a:latin typeface="Corbel"/>
                <a:cs typeface="Corbel"/>
              </a:rPr>
              <a:t> </a:t>
            </a:r>
            <a:r>
              <a:rPr sz="2000" spc="-6" dirty="0">
                <a:solidFill>
                  <a:srgbClr val="43372E"/>
                </a:solidFill>
                <a:latin typeface="Corbel"/>
                <a:cs typeface="Corbel"/>
              </a:rPr>
              <a:t>bedside</a:t>
            </a:r>
            <a:endParaRPr sz="2000" dirty="0">
              <a:latin typeface="Corbel"/>
              <a:cs typeface="Corbel"/>
            </a:endParaRPr>
          </a:p>
          <a:p>
            <a:pPr marL="352425" marR="324232">
              <a:lnSpc>
                <a:spcPct val="125699"/>
              </a:lnSpc>
            </a:pPr>
            <a:r>
              <a:rPr sz="2000" spc="-24" dirty="0">
                <a:solidFill>
                  <a:srgbClr val="43372E"/>
                </a:solidFill>
                <a:latin typeface="Corbel"/>
                <a:cs typeface="Corbel"/>
              </a:rPr>
              <a:t>Went </a:t>
            </a:r>
            <a:r>
              <a:rPr sz="2000" spc="-6" dirty="0">
                <a:solidFill>
                  <a:srgbClr val="43372E"/>
                </a:solidFill>
                <a:latin typeface="Corbel"/>
                <a:cs typeface="Corbel"/>
              </a:rPr>
              <a:t>hammer and tongs at the prayers for the dying  And some were responding and some</a:t>
            </a:r>
            <a:r>
              <a:rPr sz="2000" spc="41" dirty="0">
                <a:solidFill>
                  <a:srgbClr val="43372E"/>
                </a:solidFill>
                <a:latin typeface="Corbel"/>
                <a:cs typeface="Corbel"/>
              </a:rPr>
              <a:t> </a:t>
            </a:r>
            <a:r>
              <a:rPr sz="2000" spc="-12" dirty="0">
                <a:solidFill>
                  <a:srgbClr val="43372E"/>
                </a:solidFill>
                <a:latin typeface="Corbel"/>
                <a:cs typeface="Corbel"/>
              </a:rPr>
              <a:t>crying</a:t>
            </a:r>
            <a:endParaRPr sz="2000" dirty="0">
              <a:latin typeface="Corbel"/>
              <a:cs typeface="Corbel"/>
            </a:endParaRPr>
          </a:p>
          <a:p>
            <a:pPr marL="352425">
              <a:spcBef>
                <a:spcPts val="506"/>
              </a:spcBef>
            </a:pPr>
            <a:r>
              <a:rPr sz="2000" spc="-6" dirty="0">
                <a:solidFill>
                  <a:srgbClr val="43372E"/>
                </a:solidFill>
                <a:latin typeface="Corbel"/>
                <a:cs typeface="Corbel"/>
              </a:rPr>
              <a:t>I remembered her head bent towards my</a:t>
            </a:r>
            <a:r>
              <a:rPr sz="2000" spc="41" dirty="0">
                <a:solidFill>
                  <a:srgbClr val="43372E"/>
                </a:solidFill>
                <a:latin typeface="Corbel"/>
                <a:cs typeface="Corbel"/>
              </a:rPr>
              <a:t> </a:t>
            </a:r>
            <a:r>
              <a:rPr sz="2000" spc="-12" dirty="0">
                <a:solidFill>
                  <a:srgbClr val="43372E"/>
                </a:solidFill>
                <a:latin typeface="Corbel"/>
                <a:cs typeface="Corbel"/>
              </a:rPr>
              <a:t>head,</a:t>
            </a:r>
            <a:endParaRPr sz="2000" dirty="0">
              <a:latin typeface="Corbel"/>
              <a:cs typeface="Corbel"/>
            </a:endParaRPr>
          </a:p>
          <a:p>
            <a:pPr marL="352425" marR="599156">
              <a:lnSpc>
                <a:spcPct val="125699"/>
              </a:lnSpc>
              <a:spcBef>
                <a:spcPts val="12"/>
              </a:spcBef>
            </a:pPr>
            <a:r>
              <a:rPr sz="2000" spc="-6" dirty="0">
                <a:solidFill>
                  <a:srgbClr val="43372E"/>
                </a:solidFill>
                <a:latin typeface="Corbel"/>
                <a:cs typeface="Corbel"/>
              </a:rPr>
              <a:t>Her breath in mine, our fluent dipping knives--  Never closer the whole rest of our</a:t>
            </a:r>
            <a:r>
              <a:rPr sz="2000" spc="18" dirty="0">
                <a:solidFill>
                  <a:srgbClr val="43372E"/>
                </a:solidFill>
                <a:latin typeface="Corbel"/>
                <a:cs typeface="Corbel"/>
              </a:rPr>
              <a:t> </a:t>
            </a:r>
            <a:r>
              <a:rPr sz="2000" spc="-6" dirty="0">
                <a:solidFill>
                  <a:srgbClr val="43372E"/>
                </a:solidFill>
                <a:latin typeface="Corbel"/>
                <a:cs typeface="Corbel"/>
              </a:rPr>
              <a:t>lives.</a:t>
            </a:r>
            <a:endParaRPr sz="2000" dirty="0">
              <a:latin typeface="Corbel"/>
              <a:cs typeface="Corbel"/>
            </a:endParaRPr>
          </a:p>
          <a:p>
            <a:pPr marL="352425" marR="5977">
              <a:spcBef>
                <a:spcPts val="535"/>
              </a:spcBef>
            </a:pPr>
            <a:r>
              <a:rPr sz="1200" i="1" spc="-6" dirty="0">
                <a:solidFill>
                  <a:srgbClr val="43372E"/>
                </a:solidFill>
                <a:latin typeface="Corbel"/>
                <a:cs typeface="Corbel"/>
              </a:rPr>
              <a:t>(Seamus</a:t>
            </a:r>
            <a:r>
              <a:rPr sz="1200" i="1" spc="-106" dirty="0">
                <a:solidFill>
                  <a:srgbClr val="43372E"/>
                </a:solidFill>
                <a:latin typeface="Corbel"/>
                <a:cs typeface="Corbel"/>
              </a:rPr>
              <a:t> </a:t>
            </a:r>
            <a:r>
              <a:rPr sz="1200" i="1" spc="-6" dirty="0">
                <a:solidFill>
                  <a:srgbClr val="43372E"/>
                </a:solidFill>
                <a:latin typeface="Corbel"/>
                <a:cs typeface="Corbel"/>
              </a:rPr>
              <a:t>Heaney</a:t>
            </a:r>
            <a:r>
              <a:rPr sz="1177" i="1" spc="-6" dirty="0">
                <a:solidFill>
                  <a:srgbClr val="43372E"/>
                </a:solidFill>
                <a:latin typeface="Corbel"/>
                <a:cs typeface="Corbel"/>
              </a:rPr>
              <a:t>)</a:t>
            </a:r>
            <a:endParaRPr sz="1177" dirty="0">
              <a:latin typeface="Corbel"/>
              <a:cs typeface="Corbe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75011" y="8776445"/>
            <a:ext cx="3320526" cy="2474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522"/>
          </a:p>
        </p:txBody>
      </p:sp>
      <p:sp>
        <p:nvSpPr>
          <p:cNvPr id="6" name="object 6"/>
          <p:cNvSpPr/>
          <p:nvPr/>
        </p:nvSpPr>
        <p:spPr>
          <a:xfrm>
            <a:off x="2040366" y="9135033"/>
            <a:ext cx="2782644" cy="2438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522"/>
          </a:p>
        </p:txBody>
      </p:sp>
      <p:sp>
        <p:nvSpPr>
          <p:cNvPr id="7" name="object 7"/>
          <p:cNvSpPr/>
          <p:nvPr/>
        </p:nvSpPr>
        <p:spPr>
          <a:xfrm>
            <a:off x="2836433" y="7772400"/>
            <a:ext cx="1165412" cy="10470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522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6261144" y="11196616"/>
            <a:ext cx="577433" cy="148555"/>
          </a:xfrm>
          <a:prstGeom prst="rect">
            <a:avLst/>
          </a:prstGeom>
        </p:spPr>
        <p:txBody>
          <a:bodyPr vert="horz" wrap="square" lIns="0" tIns="3735" rIns="0" bIns="0" rtlCol="0">
            <a:spAutoFit/>
          </a:bodyPr>
          <a:lstStyle/>
          <a:p>
            <a:pPr marL="14942">
              <a:spcBef>
                <a:spcPts val="29"/>
              </a:spcBef>
            </a:pPr>
            <a:r>
              <a:rPr dirty="0"/>
              <a:t>Page</a:t>
            </a:r>
            <a:r>
              <a:rPr spc="-65" dirty="0"/>
              <a:t> </a:t>
            </a:r>
            <a:fld id="{81D60167-4931-47E6-BA6A-407CBD079E47}" type="slidenum">
              <a:rPr dirty="0"/>
              <a:pPr marL="14942">
                <a:spcBef>
                  <a:spcPts val="29"/>
                </a:spcBef>
              </a:pPr>
              <a:t>4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 flipH="1">
            <a:off x="1142999" y="1828800"/>
            <a:ext cx="5254337" cy="73205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522"/>
          </a:p>
        </p:txBody>
      </p:sp>
      <p:sp>
        <p:nvSpPr>
          <p:cNvPr id="3" name="object 3"/>
          <p:cNvSpPr/>
          <p:nvPr/>
        </p:nvSpPr>
        <p:spPr>
          <a:xfrm>
            <a:off x="2362200" y="319549"/>
            <a:ext cx="2314932" cy="9280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522"/>
          </a:p>
        </p:txBody>
      </p:sp>
      <p:sp>
        <p:nvSpPr>
          <p:cNvPr id="4" name="object 4"/>
          <p:cNvSpPr txBox="1"/>
          <p:nvPr/>
        </p:nvSpPr>
        <p:spPr>
          <a:xfrm>
            <a:off x="213483" y="1464037"/>
            <a:ext cx="6336377" cy="6978576"/>
          </a:xfrm>
          <a:prstGeom prst="rect">
            <a:avLst/>
          </a:prstGeom>
        </p:spPr>
        <p:txBody>
          <a:bodyPr vert="horz" wrap="square" lIns="0" tIns="14941" rIns="0" bIns="0" rtlCol="0">
            <a:noAutofit/>
          </a:bodyPr>
          <a:lstStyle/>
          <a:p>
            <a:pPr marL="298450" marR="560308">
              <a:lnSpc>
                <a:spcPct val="125699"/>
              </a:lnSpc>
              <a:spcBef>
                <a:spcPts val="118"/>
              </a:spcBef>
            </a:pPr>
            <a:r>
              <a:rPr sz="2400" spc="-6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Everyone loves to be remembered.  </a:t>
            </a:r>
            <a:r>
              <a:rPr lang="en-US" sz="2400" spc="-6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/>
            </a:r>
            <a:br>
              <a:rPr lang="en-US" sz="2400" spc="-6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</a:br>
            <a:r>
              <a:rPr sz="2400" spc="-6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But </a:t>
            </a:r>
            <a:r>
              <a:rPr sz="2400" spc="-6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if we want to be remembered  </a:t>
            </a:r>
            <a:r>
              <a:rPr lang="en-US" sz="2400" spc="-6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/>
            </a:r>
            <a:br>
              <a:rPr lang="en-US" sz="2400" spc="-6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</a:br>
            <a:r>
              <a:rPr sz="2400" spc="-4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We </a:t>
            </a:r>
            <a:r>
              <a:rPr sz="2400" spc="-6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have a duty also to</a:t>
            </a:r>
            <a:r>
              <a:rPr sz="2400" spc="29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 </a:t>
            </a:r>
            <a:r>
              <a:rPr sz="2400" spc="-12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remember.</a:t>
            </a:r>
            <a:endParaRPr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  <a:cs typeface="Corbel"/>
            </a:endParaRPr>
          </a:p>
          <a:p>
            <a:pPr marL="298450">
              <a:lnSpc>
                <a:spcPct val="100000"/>
              </a:lnSpc>
            </a:pPr>
            <a:endParaRPr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marL="298450">
              <a:lnSpc>
                <a:spcPct val="100000"/>
              </a:lnSpc>
            </a:pPr>
            <a:r>
              <a:rPr sz="2400" spc="-6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Memory </a:t>
            </a:r>
            <a:r>
              <a:rPr sz="2400" spc="-6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is a powerful</a:t>
            </a:r>
            <a:r>
              <a:rPr sz="2400" spc="12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 </a:t>
            </a:r>
            <a:r>
              <a:rPr sz="2400" spc="-6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thing.</a:t>
            </a:r>
            <a:endParaRPr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  <a:cs typeface="Corbel"/>
            </a:endParaRPr>
          </a:p>
          <a:p>
            <a:pPr marL="298450">
              <a:spcBef>
                <a:spcPts val="511"/>
              </a:spcBef>
            </a:pPr>
            <a:r>
              <a:rPr sz="2400" spc="-6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Wrongly used it can bring death rather than</a:t>
            </a:r>
            <a:r>
              <a:rPr sz="2400" spc="106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 </a:t>
            </a:r>
            <a:r>
              <a:rPr sz="2400" spc="-6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life.</a:t>
            </a:r>
            <a:endParaRPr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  <a:cs typeface="Corbel"/>
            </a:endParaRPr>
          </a:p>
          <a:p>
            <a:pPr marL="298450">
              <a:spcBef>
                <a:spcPts val="506"/>
              </a:spcBef>
            </a:pPr>
            <a:r>
              <a:rPr sz="2400" spc="-6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Rightly used it is a form of</a:t>
            </a:r>
            <a:r>
              <a:rPr sz="2400" spc="53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 </a:t>
            </a:r>
            <a:r>
              <a:rPr sz="2400" spc="-12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immortality.</a:t>
            </a:r>
            <a:endParaRPr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  <a:cs typeface="Corbel"/>
            </a:endParaRPr>
          </a:p>
          <a:p>
            <a:pPr marL="298450">
              <a:spcBef>
                <a:spcPts val="511"/>
              </a:spcBef>
            </a:pPr>
            <a:r>
              <a:rPr sz="2400" spc="-6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It </a:t>
            </a:r>
            <a:r>
              <a:rPr sz="2400" spc="-12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keeps </a:t>
            </a:r>
            <a:r>
              <a:rPr sz="2400" spc="-6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the past</a:t>
            </a:r>
            <a:r>
              <a:rPr sz="2400" spc="18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 </a:t>
            </a:r>
            <a:r>
              <a:rPr sz="2400" spc="-6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alive.</a:t>
            </a:r>
            <a:endParaRPr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  <a:cs typeface="Corbel"/>
            </a:endParaRPr>
          </a:p>
          <a:p>
            <a:pPr marL="298450">
              <a:spcBef>
                <a:spcPts val="59"/>
              </a:spcBef>
            </a:pPr>
            <a:endParaRPr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marL="298450">
              <a:lnSpc>
                <a:spcPct val="100000"/>
              </a:lnSpc>
            </a:pPr>
            <a:r>
              <a:rPr sz="2400" spc="-6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Those we remember never</a:t>
            </a:r>
            <a:r>
              <a:rPr sz="2400" spc="6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 </a:t>
            </a:r>
            <a:r>
              <a:rPr sz="2400" spc="-6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die.</a:t>
            </a:r>
            <a:endParaRPr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  <a:cs typeface="Corbel"/>
            </a:endParaRPr>
          </a:p>
          <a:p>
            <a:pPr marL="298450" marR="389974">
              <a:lnSpc>
                <a:spcPct val="125699"/>
              </a:lnSpc>
              <a:spcBef>
                <a:spcPts val="12"/>
              </a:spcBef>
            </a:pPr>
            <a:r>
              <a:rPr sz="2400" spc="-6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They </a:t>
            </a:r>
            <a:r>
              <a:rPr sz="2400" spc="-12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continue </a:t>
            </a:r>
            <a:r>
              <a:rPr sz="2400" spc="-6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to walk and talk with us.  </a:t>
            </a:r>
            <a:r>
              <a:rPr lang="en-US" sz="2400" spc="-6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/>
            </a:r>
            <a:br>
              <a:rPr lang="en-US" sz="2400" spc="-6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</a:br>
            <a:r>
              <a:rPr sz="2400" spc="-6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Their </a:t>
            </a:r>
            <a:r>
              <a:rPr sz="2400" spc="-6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influence is still felt among</a:t>
            </a:r>
            <a:r>
              <a:rPr sz="2400" spc="6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 </a:t>
            </a:r>
            <a:r>
              <a:rPr sz="2400" spc="-6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us.</a:t>
            </a:r>
            <a:endParaRPr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  <a:cs typeface="Corbel"/>
            </a:endParaRPr>
          </a:p>
          <a:p>
            <a:pPr marL="298450" marR="295843">
              <a:lnSpc>
                <a:spcPct val="125699"/>
              </a:lnSpc>
            </a:pPr>
            <a:r>
              <a:rPr sz="2400" spc="-6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There is </a:t>
            </a:r>
            <a:r>
              <a:rPr sz="2400" spc="-12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nothing stronger </a:t>
            </a:r>
            <a:r>
              <a:rPr sz="2400" spc="-6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or more helpful  </a:t>
            </a:r>
            <a:r>
              <a:rPr lang="en-US" sz="2400" spc="-6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/>
            </a:r>
            <a:br>
              <a:rPr lang="en-US" sz="2400" spc="-6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</a:br>
            <a:r>
              <a:rPr sz="2400" spc="-6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than </a:t>
            </a:r>
            <a:r>
              <a:rPr sz="2400" spc="-6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a good</a:t>
            </a:r>
            <a:r>
              <a:rPr sz="2400" spc="6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 </a:t>
            </a:r>
            <a:r>
              <a:rPr sz="2400" spc="-6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remembrance.</a:t>
            </a:r>
            <a:endParaRPr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  <a:cs typeface="Corbe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6261144" y="11196616"/>
            <a:ext cx="577433" cy="148555"/>
          </a:xfrm>
          <a:prstGeom prst="rect">
            <a:avLst/>
          </a:prstGeom>
        </p:spPr>
        <p:txBody>
          <a:bodyPr vert="horz" wrap="square" lIns="0" tIns="3735" rIns="0" bIns="0" rtlCol="0">
            <a:spAutoFit/>
          </a:bodyPr>
          <a:lstStyle/>
          <a:p>
            <a:pPr marL="14942">
              <a:spcBef>
                <a:spcPts val="29"/>
              </a:spcBef>
            </a:pPr>
            <a:r>
              <a:rPr dirty="0"/>
              <a:t>Page</a:t>
            </a:r>
            <a:r>
              <a:rPr spc="-65" dirty="0"/>
              <a:t> </a:t>
            </a:r>
            <a:fld id="{81D60167-4931-47E6-BA6A-407CBD079E47}" type="slidenum">
              <a:rPr dirty="0"/>
              <a:pPr marL="14942">
                <a:spcBef>
                  <a:spcPts val="29"/>
                </a:spcBef>
              </a:pPr>
              <a:t>5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319266" y="8774719"/>
            <a:ext cx="6400800" cy="7306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3" marR="103844" algn="ctr">
              <a:lnSpc>
                <a:spcPct val="100800"/>
              </a:lnSpc>
              <a:spcBef>
                <a:spcPts val="100"/>
              </a:spcBef>
            </a:pPr>
            <a:r>
              <a:rPr sz="1412" i="1" dirty="0">
                <a:solidFill>
                  <a:srgbClr val="272132"/>
                </a:solidFill>
                <a:latin typeface="Corbel"/>
                <a:cs typeface="Corbel"/>
              </a:rPr>
              <a:t>Let us now remember </a:t>
            </a:r>
            <a:r>
              <a:rPr sz="1412" i="1" spc="-6" dirty="0">
                <a:solidFill>
                  <a:srgbClr val="272132"/>
                </a:solidFill>
                <a:latin typeface="Corbel"/>
                <a:cs typeface="Corbel"/>
              </a:rPr>
              <a:t>the sisters</a:t>
            </a:r>
            <a:r>
              <a:rPr sz="1412" i="1" spc="-118" dirty="0">
                <a:solidFill>
                  <a:srgbClr val="272132"/>
                </a:solidFill>
                <a:latin typeface="Corbel"/>
                <a:cs typeface="Corbel"/>
              </a:rPr>
              <a:t> </a:t>
            </a:r>
            <a:r>
              <a:rPr sz="1412" i="1" spc="-6" dirty="0">
                <a:solidFill>
                  <a:srgbClr val="272132"/>
                </a:solidFill>
                <a:latin typeface="Corbel"/>
                <a:cs typeface="Corbel"/>
              </a:rPr>
              <a:t>from  </a:t>
            </a:r>
            <a:r>
              <a:rPr sz="1412" i="1" dirty="0">
                <a:solidFill>
                  <a:srgbClr val="272132"/>
                </a:solidFill>
                <a:latin typeface="Corbel"/>
                <a:cs typeface="Corbel"/>
              </a:rPr>
              <a:t>our</a:t>
            </a:r>
            <a:r>
              <a:rPr sz="1412" i="1" spc="-12" dirty="0">
                <a:solidFill>
                  <a:srgbClr val="272132"/>
                </a:solidFill>
                <a:latin typeface="Corbel"/>
                <a:cs typeface="Corbel"/>
              </a:rPr>
              <a:t> </a:t>
            </a:r>
            <a:r>
              <a:rPr sz="1412" i="1" spc="-6" dirty="0" smtClean="0">
                <a:solidFill>
                  <a:srgbClr val="272132"/>
                </a:solidFill>
                <a:latin typeface="Corbel"/>
                <a:cs typeface="Corbel"/>
              </a:rPr>
              <a:t>congregation</a:t>
            </a:r>
            <a:r>
              <a:rPr lang="en-US" sz="1412" dirty="0">
                <a:latin typeface="Corbel"/>
                <a:cs typeface="Corbel"/>
              </a:rPr>
              <a:t> </a:t>
            </a:r>
            <a:r>
              <a:rPr sz="1412" i="1" spc="-6" dirty="0" smtClean="0">
                <a:solidFill>
                  <a:srgbClr val="272132"/>
                </a:solidFill>
                <a:latin typeface="Corbel"/>
                <a:cs typeface="Corbel"/>
              </a:rPr>
              <a:t>who </a:t>
            </a:r>
            <a:r>
              <a:rPr sz="1412" i="1" dirty="0">
                <a:solidFill>
                  <a:srgbClr val="272132"/>
                </a:solidFill>
                <a:latin typeface="Corbel"/>
                <a:cs typeface="Corbel"/>
              </a:rPr>
              <a:t>died </a:t>
            </a:r>
            <a:r>
              <a:rPr sz="1412" i="1" spc="-6" dirty="0">
                <a:solidFill>
                  <a:srgbClr val="272132"/>
                </a:solidFill>
                <a:latin typeface="Corbel"/>
                <a:cs typeface="Corbel"/>
              </a:rPr>
              <a:t>since </a:t>
            </a:r>
            <a:r>
              <a:rPr sz="1412" i="1" dirty="0">
                <a:solidFill>
                  <a:srgbClr val="272132"/>
                </a:solidFill>
                <a:latin typeface="Corbel"/>
                <a:cs typeface="Corbel"/>
              </a:rPr>
              <a:t>last</a:t>
            </a:r>
            <a:r>
              <a:rPr sz="1412" i="1" spc="-106" dirty="0">
                <a:solidFill>
                  <a:srgbClr val="272132"/>
                </a:solidFill>
                <a:latin typeface="Corbel"/>
                <a:cs typeface="Corbel"/>
              </a:rPr>
              <a:t> </a:t>
            </a:r>
            <a:r>
              <a:rPr sz="1412" i="1" spc="-6" dirty="0">
                <a:solidFill>
                  <a:srgbClr val="272132"/>
                </a:solidFill>
                <a:latin typeface="Corbel"/>
                <a:cs typeface="Corbel"/>
              </a:rPr>
              <a:t>November.</a:t>
            </a:r>
            <a:endParaRPr sz="1412" dirty="0">
              <a:latin typeface="Corbel"/>
              <a:cs typeface="Corbel"/>
            </a:endParaRPr>
          </a:p>
          <a:p>
            <a:pPr algn="ctr">
              <a:lnSpc>
                <a:spcPct val="100000"/>
              </a:lnSpc>
            </a:pPr>
            <a:endParaRPr sz="1412" dirty="0">
              <a:latin typeface="Times New Roman"/>
              <a:cs typeface="Times New Roman"/>
            </a:endParaRPr>
          </a:p>
          <a:p>
            <a:pPr algn="ctr">
              <a:spcBef>
                <a:spcPts val="47"/>
              </a:spcBef>
            </a:pPr>
            <a:endParaRPr sz="300" dirty="0">
              <a:latin typeface="Times New Roman"/>
              <a:cs typeface="Times New Roman"/>
            </a:endParaRPr>
          </a:p>
          <a:p>
            <a:pPr marL="14942" marR="5977" algn="ctr">
              <a:lnSpc>
                <a:spcPct val="100800"/>
              </a:lnSpc>
            </a:pPr>
            <a:r>
              <a:rPr sz="1412" i="1" spc="-6" dirty="0">
                <a:solidFill>
                  <a:srgbClr val="272132"/>
                </a:solidFill>
                <a:latin typeface="Corbel"/>
                <a:cs typeface="Corbel"/>
              </a:rPr>
              <a:t>Prayerfully </a:t>
            </a:r>
            <a:r>
              <a:rPr sz="1412" i="1" dirty="0">
                <a:solidFill>
                  <a:srgbClr val="272132"/>
                </a:solidFill>
                <a:latin typeface="Corbel"/>
                <a:cs typeface="Corbel"/>
              </a:rPr>
              <a:t>read </a:t>
            </a:r>
            <a:r>
              <a:rPr sz="1412" i="1" spc="-6" dirty="0">
                <a:solidFill>
                  <a:srgbClr val="272132"/>
                </a:solidFill>
                <a:latin typeface="Corbel"/>
                <a:cs typeface="Corbel"/>
              </a:rPr>
              <a:t>the </a:t>
            </a:r>
            <a:r>
              <a:rPr sz="1412" i="1" dirty="0">
                <a:solidFill>
                  <a:srgbClr val="272132"/>
                </a:solidFill>
                <a:latin typeface="Corbel"/>
                <a:cs typeface="Corbel"/>
              </a:rPr>
              <a:t>names </a:t>
            </a:r>
            <a:r>
              <a:rPr sz="1412" i="1" spc="-6" dirty="0">
                <a:solidFill>
                  <a:srgbClr val="272132"/>
                </a:solidFill>
                <a:latin typeface="Corbel"/>
                <a:cs typeface="Corbel"/>
              </a:rPr>
              <a:t>of the</a:t>
            </a:r>
            <a:r>
              <a:rPr sz="1412" i="1" spc="-94" dirty="0">
                <a:solidFill>
                  <a:srgbClr val="272132"/>
                </a:solidFill>
                <a:latin typeface="Corbel"/>
                <a:cs typeface="Corbel"/>
              </a:rPr>
              <a:t> </a:t>
            </a:r>
            <a:r>
              <a:rPr sz="1412" i="1" spc="-6" dirty="0">
                <a:solidFill>
                  <a:srgbClr val="272132"/>
                </a:solidFill>
                <a:latin typeface="Corbel"/>
                <a:cs typeface="Corbel"/>
              </a:rPr>
              <a:t>sisters  who </a:t>
            </a:r>
            <a:r>
              <a:rPr sz="1412" i="1" dirty="0">
                <a:solidFill>
                  <a:srgbClr val="272132"/>
                </a:solidFill>
                <a:latin typeface="Corbel"/>
                <a:cs typeface="Corbel"/>
              </a:rPr>
              <a:t>died </a:t>
            </a:r>
            <a:r>
              <a:rPr sz="1412" i="1" spc="-6" dirty="0">
                <a:solidFill>
                  <a:srgbClr val="272132"/>
                </a:solidFill>
                <a:latin typeface="Corbel"/>
                <a:cs typeface="Corbel"/>
              </a:rPr>
              <a:t>since </a:t>
            </a:r>
            <a:r>
              <a:rPr sz="1412" i="1" dirty="0">
                <a:solidFill>
                  <a:srgbClr val="272132"/>
                </a:solidFill>
                <a:latin typeface="Corbel"/>
                <a:cs typeface="Corbel"/>
              </a:rPr>
              <a:t>last</a:t>
            </a:r>
            <a:r>
              <a:rPr sz="1412" i="1" spc="-35" dirty="0">
                <a:solidFill>
                  <a:srgbClr val="272132"/>
                </a:solidFill>
                <a:latin typeface="Corbel"/>
                <a:cs typeface="Corbel"/>
              </a:rPr>
              <a:t> </a:t>
            </a:r>
            <a:r>
              <a:rPr sz="1412" i="1" spc="-6" dirty="0">
                <a:solidFill>
                  <a:srgbClr val="272132"/>
                </a:solidFill>
                <a:latin typeface="Corbel"/>
                <a:cs typeface="Corbel"/>
              </a:rPr>
              <a:t>November.</a:t>
            </a:r>
            <a:endParaRPr sz="1412" dirty="0">
              <a:latin typeface="Corbel"/>
              <a:cs typeface="Corbe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25954" y="189411"/>
            <a:ext cx="1366670" cy="1854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522"/>
          </a:p>
        </p:txBody>
      </p:sp>
      <p:sp>
        <p:nvSpPr>
          <p:cNvPr id="3" name="object 3"/>
          <p:cNvSpPr txBox="1"/>
          <p:nvPr/>
        </p:nvSpPr>
        <p:spPr>
          <a:xfrm>
            <a:off x="381000" y="152400"/>
            <a:ext cx="1905000" cy="507529"/>
          </a:xfrm>
          <a:prstGeom prst="rect">
            <a:avLst/>
          </a:prstGeom>
        </p:spPr>
        <p:txBody>
          <a:bodyPr vert="horz" wrap="square" lIns="0" tIns="14941" rIns="0" bIns="0" rtlCol="0">
            <a:spAutoFit/>
          </a:bodyPr>
          <a:lstStyle/>
          <a:p>
            <a:pPr marL="14942">
              <a:spcBef>
                <a:spcPts val="118"/>
              </a:spcBef>
            </a:pPr>
            <a:r>
              <a:rPr sz="2800" b="1" spc="300" dirty="0">
                <a:solidFill>
                  <a:srgbClr val="7D63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/>
                <a:cs typeface="Gabriola"/>
              </a:rPr>
              <a:t>'L</a:t>
            </a:r>
            <a:r>
              <a:rPr sz="3200" b="1" spc="300" dirty="0">
                <a:solidFill>
                  <a:srgbClr val="7D63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/>
                <a:cs typeface="Gabriola"/>
              </a:rPr>
              <a:t>e</a:t>
            </a:r>
            <a:r>
              <a:rPr sz="2800" b="1" spc="300" dirty="0">
                <a:solidFill>
                  <a:srgbClr val="7D63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/>
                <a:cs typeface="Gabriola"/>
              </a:rPr>
              <a:t>t us </a:t>
            </a:r>
            <a:r>
              <a:rPr lang="en-US" sz="2800" b="1" spc="300" dirty="0" smtClean="0">
                <a:solidFill>
                  <a:srgbClr val="7D63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/>
                <a:cs typeface="Gabriola"/>
              </a:rPr>
              <a:t>P</a:t>
            </a:r>
            <a:r>
              <a:rPr sz="2800" b="1" spc="300" dirty="0" smtClean="0">
                <a:solidFill>
                  <a:srgbClr val="7D63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/>
                <a:cs typeface="Gabriola"/>
              </a:rPr>
              <a:t>ray</a:t>
            </a:r>
            <a:endParaRPr sz="2800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/>
              <a:cs typeface="Gabriol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41990" y="8305800"/>
            <a:ext cx="4562288" cy="1226075"/>
          </a:xfrm>
          <a:prstGeom prst="rect">
            <a:avLst/>
          </a:prstGeom>
        </p:spPr>
        <p:txBody>
          <a:bodyPr vert="horz" wrap="square" lIns="0" tIns="14194" rIns="0" bIns="0" rtlCol="0">
            <a:spAutoFit/>
          </a:bodyPr>
          <a:lstStyle/>
          <a:p>
            <a:pPr marL="402675" marR="389974" indent="-1494" algn="ctr">
              <a:spcBef>
                <a:spcPts val="112"/>
              </a:spcBef>
            </a:pPr>
            <a:r>
              <a:rPr sz="1294" i="1" spc="-6" dirty="0">
                <a:solidFill>
                  <a:srgbClr val="493B4D"/>
                </a:solidFill>
                <a:latin typeface="Corbel"/>
                <a:cs typeface="Corbel"/>
              </a:rPr>
              <a:t>On the </a:t>
            </a:r>
            <a:r>
              <a:rPr sz="1294" i="1" dirty="0">
                <a:solidFill>
                  <a:srgbClr val="493B4D"/>
                </a:solidFill>
                <a:latin typeface="Corbel"/>
                <a:cs typeface="Corbel"/>
              </a:rPr>
              <a:t>centrepiece</a:t>
            </a:r>
            <a:r>
              <a:rPr sz="1294" i="1" dirty="0">
                <a:solidFill>
                  <a:srgbClr val="493B4D"/>
                </a:solidFill>
                <a:latin typeface="Corbel"/>
                <a:cs typeface="Corbel"/>
              </a:rPr>
              <a:t> </a:t>
            </a:r>
            <a:r>
              <a:rPr sz="1294" i="1" spc="-6" dirty="0">
                <a:solidFill>
                  <a:srgbClr val="493B4D"/>
                </a:solidFill>
                <a:latin typeface="Corbel"/>
                <a:cs typeface="Corbel"/>
              </a:rPr>
              <a:t>sisters may have placed their </a:t>
            </a:r>
            <a:r>
              <a:rPr sz="1294" i="1" spc="-12" dirty="0">
                <a:solidFill>
                  <a:srgbClr val="493B4D"/>
                </a:solidFill>
                <a:latin typeface="Corbel"/>
                <a:cs typeface="Corbel"/>
              </a:rPr>
              <a:t>own  </a:t>
            </a:r>
            <a:r>
              <a:rPr sz="1294" i="1" spc="-6" dirty="0">
                <a:solidFill>
                  <a:srgbClr val="493B4D"/>
                </a:solidFill>
                <a:latin typeface="Corbel"/>
                <a:cs typeface="Corbel"/>
              </a:rPr>
              <a:t>memorial cards, photographs or </a:t>
            </a:r>
            <a:r>
              <a:rPr sz="1294" i="1" spc="-12" dirty="0">
                <a:solidFill>
                  <a:srgbClr val="493B4D"/>
                </a:solidFill>
                <a:latin typeface="Corbel"/>
                <a:cs typeface="Corbel"/>
              </a:rPr>
              <a:t>symbols </a:t>
            </a:r>
            <a:r>
              <a:rPr sz="1294" i="1" spc="-6" dirty="0">
                <a:solidFill>
                  <a:srgbClr val="493B4D"/>
                </a:solidFill>
                <a:latin typeface="Corbel"/>
                <a:cs typeface="Corbel"/>
              </a:rPr>
              <a:t>of</a:t>
            </a:r>
            <a:r>
              <a:rPr sz="1294" i="1" spc="129" dirty="0">
                <a:solidFill>
                  <a:srgbClr val="493B4D"/>
                </a:solidFill>
                <a:latin typeface="Corbel"/>
                <a:cs typeface="Corbel"/>
              </a:rPr>
              <a:t> </a:t>
            </a:r>
            <a:r>
              <a:rPr sz="1294" i="1" spc="-6" dirty="0">
                <a:solidFill>
                  <a:srgbClr val="493B4D"/>
                </a:solidFill>
                <a:latin typeface="Corbel"/>
                <a:cs typeface="Corbel"/>
              </a:rPr>
              <a:t>remembrance</a:t>
            </a:r>
            <a:endParaRPr sz="1294" dirty="0">
              <a:latin typeface="Corbel"/>
              <a:cs typeface="Corbel"/>
            </a:endParaRPr>
          </a:p>
          <a:p>
            <a:pPr marL="180793">
              <a:spcBef>
                <a:spcPts val="24"/>
              </a:spcBef>
            </a:pPr>
            <a:r>
              <a:rPr sz="1294" i="1" spc="-6" dirty="0">
                <a:solidFill>
                  <a:srgbClr val="493B4D"/>
                </a:solidFill>
                <a:latin typeface="Corbel"/>
                <a:cs typeface="Corbel"/>
              </a:rPr>
              <a:t>of a community member, a family member, a friend or a</a:t>
            </a:r>
            <a:r>
              <a:rPr sz="1294" i="1" spc="124" dirty="0">
                <a:solidFill>
                  <a:srgbClr val="493B4D"/>
                </a:solidFill>
                <a:latin typeface="Corbel"/>
                <a:cs typeface="Corbel"/>
              </a:rPr>
              <a:t> </a:t>
            </a:r>
            <a:r>
              <a:rPr sz="1294" i="1" spc="-6" dirty="0">
                <a:solidFill>
                  <a:srgbClr val="493B4D"/>
                </a:solidFill>
                <a:latin typeface="Corbel"/>
                <a:cs typeface="Corbel"/>
              </a:rPr>
              <a:t>relative.</a:t>
            </a:r>
            <a:endParaRPr sz="1294" dirty="0">
              <a:latin typeface="Corbel"/>
              <a:cs typeface="Corbel"/>
            </a:endParaRPr>
          </a:p>
          <a:p>
            <a:pPr>
              <a:spcBef>
                <a:spcPts val="65"/>
              </a:spcBef>
            </a:pPr>
            <a:endParaRPr sz="1294" dirty="0">
              <a:latin typeface="Times New Roman"/>
              <a:cs typeface="Times New Roman"/>
            </a:endParaRPr>
          </a:p>
          <a:p>
            <a:pPr marL="14942" marR="5977" algn="ctr">
              <a:lnSpc>
                <a:spcPct val="100899"/>
              </a:lnSpc>
            </a:pPr>
            <a:r>
              <a:rPr sz="1294" i="1" spc="-6" dirty="0">
                <a:solidFill>
                  <a:srgbClr val="493B4D"/>
                </a:solidFill>
                <a:latin typeface="Corbel"/>
                <a:cs typeface="Corbel"/>
              </a:rPr>
              <a:t>Invite sisters to take some time to </a:t>
            </a:r>
            <a:r>
              <a:rPr sz="1294" i="1" dirty="0">
                <a:solidFill>
                  <a:srgbClr val="493B4D"/>
                </a:solidFill>
                <a:latin typeface="Corbel"/>
                <a:cs typeface="Corbel"/>
              </a:rPr>
              <a:t>name </a:t>
            </a:r>
            <a:r>
              <a:rPr sz="1294" i="1" spc="-6" dirty="0">
                <a:solidFill>
                  <a:srgbClr val="493B4D"/>
                </a:solidFill>
                <a:latin typeface="Corbel"/>
                <a:cs typeface="Corbel"/>
              </a:rPr>
              <a:t>and pray for their community  members, family members, friends and relatives who have</a:t>
            </a:r>
            <a:r>
              <a:rPr sz="1294" i="1" spc="65" dirty="0">
                <a:solidFill>
                  <a:srgbClr val="493B4D"/>
                </a:solidFill>
                <a:latin typeface="Corbel"/>
                <a:cs typeface="Corbel"/>
              </a:rPr>
              <a:t> </a:t>
            </a:r>
            <a:r>
              <a:rPr sz="1294" i="1" spc="-6" dirty="0">
                <a:solidFill>
                  <a:srgbClr val="493B4D"/>
                </a:solidFill>
                <a:latin typeface="Corbel"/>
                <a:cs typeface="Corbel"/>
              </a:rPr>
              <a:t>died.</a:t>
            </a:r>
            <a:endParaRPr sz="1294" dirty="0">
              <a:latin typeface="Corbel"/>
              <a:cs typeface="Corbe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6261144" y="11196616"/>
            <a:ext cx="577433" cy="148555"/>
          </a:xfrm>
          <a:prstGeom prst="rect">
            <a:avLst/>
          </a:prstGeom>
        </p:spPr>
        <p:txBody>
          <a:bodyPr vert="horz" wrap="square" lIns="0" tIns="3735" rIns="0" bIns="0" rtlCol="0">
            <a:spAutoFit/>
          </a:bodyPr>
          <a:lstStyle/>
          <a:p>
            <a:pPr marL="14942">
              <a:spcBef>
                <a:spcPts val="29"/>
              </a:spcBef>
            </a:pPr>
            <a:r>
              <a:rPr dirty="0"/>
              <a:t>Page</a:t>
            </a:r>
            <a:r>
              <a:rPr spc="-65" dirty="0"/>
              <a:t> </a:t>
            </a:r>
            <a:fld id="{81D60167-4931-47E6-BA6A-407CBD079E47}" type="slidenum">
              <a:rPr dirty="0"/>
              <a:pPr marL="14942">
                <a:spcBef>
                  <a:spcPts val="29"/>
                </a:spcBef>
              </a:pPr>
              <a:t>6</a:t>
            </a:fld>
            <a:endParaRPr dirty="0"/>
          </a:p>
        </p:txBody>
      </p:sp>
      <p:grpSp>
        <p:nvGrpSpPr>
          <p:cNvPr id="9" name="Group 8"/>
          <p:cNvGrpSpPr/>
          <p:nvPr/>
        </p:nvGrpSpPr>
        <p:grpSpPr>
          <a:xfrm>
            <a:off x="2020252" y="7485642"/>
            <a:ext cx="2338388" cy="723900"/>
            <a:chOff x="82550" y="128588"/>
            <a:chExt cx="2338388" cy="723900"/>
          </a:xfrm>
        </p:grpSpPr>
        <p:pic>
          <p:nvPicPr>
            <p:cNvPr id="1026" name="Picture 2" descr="swirl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30818">
              <a:off x="876300" y="128588"/>
              <a:ext cx="790575" cy="712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CD6D4"/>
                    </a:outerShdw>
                  </a:effectLst>
                </a14:hiddenEffects>
              </a:ext>
            </a:extLst>
          </p:spPr>
        </p:pic>
        <p:pic>
          <p:nvPicPr>
            <p:cNvPr id="1027" name="Picture 3" descr="swirl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468658">
              <a:off x="1816100" y="304800"/>
              <a:ext cx="604838" cy="544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CD6D4"/>
                    </a:outerShdw>
                  </a:effectLst>
                </a14:hiddenEffects>
              </a:ext>
            </a:extLst>
          </p:spPr>
        </p:pic>
        <p:pic>
          <p:nvPicPr>
            <p:cNvPr id="1028" name="Picture 4" descr="swirl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813041">
              <a:off x="52388" y="277812"/>
              <a:ext cx="604838" cy="544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CD6D4"/>
                    </a:outerShdw>
                  </a:effectLst>
                </a14:hiddenEffects>
              </a:ext>
            </a:extLst>
          </p:spPr>
        </p:pic>
      </p:grpSp>
      <p:sp>
        <p:nvSpPr>
          <p:cNvPr id="10" name="Rectangle 9"/>
          <p:cNvSpPr/>
          <p:nvPr/>
        </p:nvSpPr>
        <p:spPr>
          <a:xfrm>
            <a:off x="228600" y="1921394"/>
            <a:ext cx="6477000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kern="1400" dirty="0" smtClean="0">
                <a:ln>
                  <a:noFill/>
                </a:ln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As Sisters of Mercy, they shared Catherine’s commitment </a:t>
            </a:r>
            <a:br>
              <a:rPr lang="en-US" sz="2800" kern="1400" dirty="0" smtClean="0">
                <a:ln>
                  <a:noFill/>
                </a:ln>
                <a:solidFill>
                  <a:srgbClr val="002060"/>
                </a:solidFill>
                <a:effectLst/>
                <a:latin typeface="Gabriola" panose="04040605051002020D02" pitchFamily="82" charset="0"/>
              </a:rPr>
            </a:br>
            <a:r>
              <a:rPr lang="en-US" sz="2800" kern="1400" dirty="0" smtClean="0">
                <a:ln>
                  <a:noFill/>
                </a:ln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to the poor, the suffering and the uneducated.   </a:t>
            </a:r>
            <a:br>
              <a:rPr lang="en-US" sz="2800" kern="1400" dirty="0" smtClean="0">
                <a:ln>
                  <a:noFill/>
                </a:ln>
                <a:solidFill>
                  <a:srgbClr val="002060"/>
                </a:solidFill>
                <a:effectLst/>
                <a:latin typeface="Gabriola" panose="04040605051002020D02" pitchFamily="82" charset="0"/>
              </a:rPr>
            </a:br>
            <a:r>
              <a:rPr lang="en-US" sz="2800" kern="1400" dirty="0" smtClean="0">
                <a:ln>
                  <a:noFill/>
                </a:ln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We praise their faith, </a:t>
            </a:r>
            <a:br>
              <a:rPr lang="en-US" sz="2800" kern="1400" dirty="0" smtClean="0">
                <a:ln>
                  <a:noFill/>
                </a:ln>
                <a:solidFill>
                  <a:srgbClr val="002060"/>
                </a:solidFill>
                <a:effectLst/>
                <a:latin typeface="Gabriola" panose="04040605051002020D02" pitchFamily="82" charset="0"/>
              </a:rPr>
            </a:br>
            <a:r>
              <a:rPr lang="en-US" sz="2800" kern="1400" dirty="0" smtClean="0">
                <a:ln>
                  <a:noFill/>
                </a:ln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their hope and their devotion to God’s people.  </a:t>
            </a:r>
            <a:endParaRPr lang="en-US" sz="2800" kern="1400" dirty="0" smtClean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  <a:p>
            <a:pPr algn="ctr"/>
            <a:r>
              <a:rPr lang="en-US" sz="2800" kern="1400" dirty="0" smtClean="0">
                <a:ln>
                  <a:noFill/>
                </a:ln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May the legacy of their compassionate </a:t>
            </a:r>
            <a:br>
              <a:rPr lang="en-US" sz="2800" kern="1400" dirty="0" smtClean="0">
                <a:ln>
                  <a:noFill/>
                </a:ln>
                <a:solidFill>
                  <a:srgbClr val="002060"/>
                </a:solidFill>
                <a:effectLst/>
                <a:latin typeface="Gabriola" panose="04040605051002020D02" pitchFamily="82" charset="0"/>
              </a:rPr>
            </a:br>
            <a:r>
              <a:rPr lang="en-US" sz="2800" kern="1400" dirty="0" smtClean="0">
                <a:ln>
                  <a:noFill/>
                </a:ln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presence be our  inspiration.</a:t>
            </a:r>
            <a:endParaRPr lang="en-US" sz="2800" kern="1400" dirty="0" smtClean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  <a:p>
            <a:pPr algn="ctr"/>
            <a:r>
              <a:rPr lang="en-US" sz="2800" kern="1400" dirty="0" smtClean="0">
                <a:ln>
                  <a:noFill/>
                </a:ln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 </a:t>
            </a:r>
            <a:endParaRPr lang="en-US" sz="2800" kern="1400" dirty="0" smtClean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  <a:p>
            <a:pPr algn="ctr"/>
            <a:r>
              <a:rPr lang="en-US" sz="2800" kern="1400" dirty="0" smtClean="0">
                <a:ln>
                  <a:noFill/>
                </a:ln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May the depth of their diversity deepen our </a:t>
            </a:r>
            <a:br>
              <a:rPr lang="en-US" sz="2800" kern="1400" dirty="0" smtClean="0">
                <a:ln>
                  <a:noFill/>
                </a:ln>
                <a:solidFill>
                  <a:srgbClr val="002060"/>
                </a:solidFill>
                <a:effectLst/>
                <a:latin typeface="Gabriola" panose="04040605051002020D02" pitchFamily="82" charset="0"/>
              </a:rPr>
            </a:br>
            <a:r>
              <a:rPr lang="en-US" sz="2800" kern="1400" dirty="0" smtClean="0">
                <a:ln>
                  <a:noFill/>
                </a:ln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understanding of the diversity that is among us. </a:t>
            </a:r>
            <a:endParaRPr lang="en-US" sz="2800" kern="1400" dirty="0" smtClean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  <a:p>
            <a:pPr algn="ctr"/>
            <a:r>
              <a:rPr lang="en-US" sz="2800" kern="1400" dirty="0" smtClean="0">
                <a:ln>
                  <a:noFill/>
                </a:ln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 </a:t>
            </a:r>
            <a:endParaRPr lang="en-US" sz="2800" kern="1400" dirty="0" smtClean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  <a:p>
            <a:pPr algn="ctr"/>
            <a:r>
              <a:rPr lang="en-US" sz="2800" kern="1400" dirty="0" smtClean="0">
                <a:ln>
                  <a:noFill/>
                </a:ln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May our connection with them allow our place in the </a:t>
            </a:r>
            <a:br>
              <a:rPr lang="en-US" sz="2800" kern="1400" dirty="0" smtClean="0">
                <a:ln>
                  <a:noFill/>
                </a:ln>
                <a:solidFill>
                  <a:srgbClr val="002060"/>
                </a:solidFill>
                <a:effectLst/>
                <a:latin typeface="Gabriola" panose="04040605051002020D02" pitchFamily="82" charset="0"/>
              </a:rPr>
            </a:br>
            <a:r>
              <a:rPr lang="en-US" sz="2800" kern="1400" dirty="0" smtClean="0">
                <a:ln>
                  <a:noFill/>
                </a:ln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interdependent and interconnected community </a:t>
            </a:r>
            <a:br>
              <a:rPr lang="en-US" sz="2800" kern="1400" dirty="0" smtClean="0">
                <a:ln>
                  <a:noFill/>
                </a:ln>
                <a:solidFill>
                  <a:srgbClr val="002060"/>
                </a:solidFill>
                <a:effectLst/>
                <a:latin typeface="Gabriola" panose="04040605051002020D02" pitchFamily="82" charset="0"/>
              </a:rPr>
            </a:br>
            <a:r>
              <a:rPr lang="en-US" sz="2800" kern="1400" dirty="0" smtClean="0">
                <a:ln>
                  <a:noFill/>
                </a:ln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of all life to influence us. </a:t>
            </a:r>
            <a:endParaRPr lang="en-US" sz="2800" kern="1400" dirty="0" smtClean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  <a:p>
            <a:r>
              <a:rPr lang="en-US" sz="1100" kern="1400" dirty="0" smtClean="0">
                <a:ln>
                  <a:noFill/>
                </a:ln>
                <a:solidFill>
                  <a:srgbClr val="21212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1100" kern="1400" dirty="0">
              <a:ln>
                <a:noFill/>
              </a:ln>
              <a:solidFill>
                <a:srgbClr val="212120"/>
              </a:solidFill>
              <a:effectLst/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6224512" cy="8763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1"/>
            <a:ext cx="6897189" cy="2362200"/>
          </a:xfrm>
          <a:prstGeom prst="rect">
            <a:avLst/>
          </a:prstGeom>
          <a:blipFill>
            <a:blip r:embed="rId2" cstate="print"/>
            <a:srcRect/>
            <a:stretch>
              <a:fillRect t="1" b="-25716"/>
            </a:stretch>
          </a:blipFill>
        </p:spPr>
        <p:txBody>
          <a:bodyPr wrap="square" lIns="0" tIns="0" rIns="0" bIns="0" rtlCol="0"/>
          <a:lstStyle/>
          <a:p>
            <a:endParaRPr sz="2522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6261144" y="11196616"/>
            <a:ext cx="577433" cy="148555"/>
          </a:xfrm>
          <a:prstGeom prst="rect">
            <a:avLst/>
          </a:prstGeom>
        </p:spPr>
        <p:txBody>
          <a:bodyPr vert="horz" wrap="square" lIns="0" tIns="3735" rIns="0" bIns="0" rtlCol="0">
            <a:spAutoFit/>
          </a:bodyPr>
          <a:lstStyle/>
          <a:p>
            <a:pPr marL="14942">
              <a:spcBef>
                <a:spcPts val="29"/>
              </a:spcBef>
            </a:pPr>
            <a:r>
              <a:rPr dirty="0"/>
              <a:t>Page</a:t>
            </a:r>
            <a:r>
              <a:rPr spc="-65" dirty="0"/>
              <a:t> </a:t>
            </a:r>
            <a:fld id="{81D60167-4931-47E6-BA6A-407CBD079E47}" type="slidenum">
              <a:rPr dirty="0"/>
              <a:pPr marL="14942">
                <a:spcBef>
                  <a:spcPts val="29"/>
                </a:spcBef>
              </a:pPr>
              <a:t>8</a:t>
            </a:fld>
            <a:endParaRPr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362200"/>
            <a:ext cx="6172200" cy="73066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029663" y="2279355"/>
            <a:ext cx="5012034" cy="37665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522"/>
          </a:p>
        </p:txBody>
      </p:sp>
      <p:sp>
        <p:nvSpPr>
          <p:cNvPr id="5" name="object 5"/>
          <p:cNvSpPr/>
          <p:nvPr/>
        </p:nvSpPr>
        <p:spPr>
          <a:xfrm>
            <a:off x="2133600" y="1576665"/>
            <a:ext cx="813994" cy="3334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522"/>
          </a:p>
        </p:txBody>
      </p:sp>
      <p:sp>
        <p:nvSpPr>
          <p:cNvPr id="6" name="object 6"/>
          <p:cNvSpPr/>
          <p:nvPr/>
        </p:nvSpPr>
        <p:spPr>
          <a:xfrm>
            <a:off x="3535680" y="1551563"/>
            <a:ext cx="329900" cy="3370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522"/>
          </a:p>
        </p:txBody>
      </p:sp>
      <p:sp>
        <p:nvSpPr>
          <p:cNvPr id="7" name="object 7"/>
          <p:cNvSpPr/>
          <p:nvPr/>
        </p:nvSpPr>
        <p:spPr>
          <a:xfrm>
            <a:off x="3062345" y="1598180"/>
            <a:ext cx="344244" cy="28328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522"/>
          </a:p>
        </p:txBody>
      </p:sp>
      <p:sp>
        <p:nvSpPr>
          <p:cNvPr id="8" name="object 8"/>
          <p:cNvSpPr/>
          <p:nvPr/>
        </p:nvSpPr>
        <p:spPr>
          <a:xfrm>
            <a:off x="3976745" y="1565908"/>
            <a:ext cx="344244" cy="2904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522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6261144" y="11196616"/>
            <a:ext cx="577433" cy="148555"/>
          </a:xfrm>
          <a:prstGeom prst="rect">
            <a:avLst/>
          </a:prstGeom>
        </p:spPr>
        <p:txBody>
          <a:bodyPr vert="horz" wrap="square" lIns="0" tIns="3735" rIns="0" bIns="0" rtlCol="0">
            <a:spAutoFit/>
          </a:bodyPr>
          <a:lstStyle/>
          <a:p>
            <a:pPr marL="14942">
              <a:spcBef>
                <a:spcPts val="29"/>
              </a:spcBef>
            </a:pPr>
            <a:r>
              <a:rPr dirty="0"/>
              <a:t>Page</a:t>
            </a:r>
            <a:r>
              <a:rPr spc="-65" dirty="0"/>
              <a:t> </a:t>
            </a:r>
            <a:fld id="{81D60167-4931-47E6-BA6A-407CBD079E47}" type="slidenum">
              <a:rPr dirty="0"/>
              <a:pPr marL="14942">
                <a:spcBef>
                  <a:spcPts val="29"/>
                </a:spcBef>
              </a:pPr>
              <a:t>9</a:t>
            </a:fld>
            <a:endParaRPr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7412" y="279431"/>
            <a:ext cx="2628451" cy="949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45743" y="6248400"/>
            <a:ext cx="4953691" cy="28293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</TotalTime>
  <Words>310</Words>
  <Application>Microsoft Office PowerPoint</Application>
  <PresentationFormat>A4 Paper (210x297 mm)</PresentationFormat>
  <Paragraphs>56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Corbel</vt:lpstr>
      <vt:lpstr>Gabriola</vt:lpstr>
      <vt:lpstr>Georgia</vt:lpstr>
      <vt:lpstr>Harlow Solid Italic</vt:lpstr>
      <vt:lpstr>Times New Roman</vt:lpstr>
      <vt:lpstr>Office Theme</vt:lpstr>
      <vt:lpstr>Remembering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Remembrance booklet 2013.pub</dc:title>
  <dc:creator>DoloresMoore</dc:creator>
  <cp:lastModifiedBy>Dolores Moore</cp:lastModifiedBy>
  <cp:revision>5</cp:revision>
  <dcterms:created xsi:type="dcterms:W3CDTF">2020-10-08T11:00:29Z</dcterms:created>
  <dcterms:modified xsi:type="dcterms:W3CDTF">2020-10-08T11:36:14Z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2019-11-06T00:00:00Z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2020-10-08T00:00:00Z</vt:filetime>
  </property>
</Properties>
</file>