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3170-EDD2-4D6C-A1F8-211793D085A6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2F4A-A3C2-4EF4-A3A8-14D5D8217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7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D3170-EDD2-4D6C-A1F8-211793D085A6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82F4A-A3C2-4EF4-A3A8-14D5D8217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50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9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064">
        <p14:reveal/>
      </p:transition>
    </mc:Choice>
    <mc:Fallback xmlns="">
      <p:transition spd="slow" advTm="706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117">
        <p14:reveal/>
      </p:transition>
    </mc:Choice>
    <mc:Fallback xmlns="">
      <p:transition spd="slow" advTm="911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983">
        <p14:reveal/>
      </p:transition>
    </mc:Choice>
    <mc:Fallback xmlns="">
      <p:transition spd="slow" advTm="898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487">
        <p14:reveal/>
      </p:transition>
    </mc:Choice>
    <mc:Fallback xmlns="">
      <p:transition spd="slow" advTm="7487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4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253">
        <p14:reveal/>
      </p:transition>
    </mc:Choice>
    <mc:Fallback xmlns="">
      <p:transition spd="slow" advTm="8253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944">
        <p14:reveal/>
      </p:transition>
    </mc:Choice>
    <mc:Fallback xmlns="">
      <p:transition spd="slow" advTm="594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5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05">
        <p14:reveal/>
      </p:transition>
    </mc:Choice>
    <mc:Fallback xmlns="">
      <p:transition spd="slow" advTm="6105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936">
        <p14:reveal/>
      </p:transition>
    </mc:Choice>
    <mc:Fallback xmlns="">
      <p:transition spd="slow" advTm="5936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495">
        <p14:reveal/>
      </p:transition>
    </mc:Choice>
    <mc:Fallback xmlns="">
      <p:transition spd="slow" advTm="8495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643">
        <p14:reveal/>
      </p:transition>
    </mc:Choice>
    <mc:Fallback xmlns="">
      <p:transition spd="slow" advTm="864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    </a:t>
            </a:r>
            <a:br>
              <a:rPr lang="en-IE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</a:br>
            <a:r>
              <a:rPr lang="en-IE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“…and the </a:t>
            </a:r>
            <a:r>
              <a:rPr lang="en-IE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Helvetica Neue"/>
              </a:rPr>
              <a:t>skies </a:t>
            </a:r>
            <a:r>
              <a:rPr lang="en-IE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show</a:t>
            </a:r>
            <a:br>
              <a:rPr lang="en-IE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</a:br>
            <a:r>
              <a:rPr lang="en-IE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     the work of God’s </a:t>
            </a:r>
            <a:r>
              <a:rPr lang="en-IE" sz="6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Helvetica Neue"/>
              </a:rPr>
              <a:t>hands”</a:t>
            </a:r>
            <a:r>
              <a:rPr lang="en-US" sz="4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br>
              <a:rPr lang="en-US" sz="4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</a:br>
            <a:r>
              <a:rPr lang="en-US" sz="4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                                                                       (PS 19)</a:t>
            </a:r>
            <a:br>
              <a:rPr lang="en-US" sz="4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</a:br>
            <a:r>
              <a:rPr lang="en-IE" sz="4000" smtClean="0">
                <a:solidFill>
                  <a:schemeClr val="bg1"/>
                </a:solidFill>
              </a:rPr>
              <a:t/>
            </a:r>
            <a:br>
              <a:rPr lang="en-IE" sz="4000" smtClean="0">
                <a:solidFill>
                  <a:schemeClr val="bg1"/>
                </a:solidFill>
              </a:rPr>
            </a:br>
            <a:endParaRPr lang="en-IE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5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777">
        <p14:reveal/>
      </p:transition>
    </mc:Choice>
    <mc:Fallback xmlns="">
      <p:transition spd="slow" advTm="777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85">
        <p14:reveal/>
      </p:transition>
    </mc:Choice>
    <mc:Fallback xmlns="">
      <p:transition spd="slow" advTm="808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274">
        <p14:reveal/>
      </p:transition>
    </mc:Choice>
    <mc:Fallback xmlns="">
      <p:transition spd="slow" advTm="727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0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864">
        <p14:reveal/>
      </p:transition>
    </mc:Choice>
    <mc:Fallback xmlns="">
      <p:transition spd="slow" advTm="786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115">
        <p14:reveal/>
      </p:transition>
    </mc:Choice>
    <mc:Fallback xmlns="">
      <p:transition spd="slow" advTm="811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3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60">
        <p14:reveal/>
      </p:transition>
    </mc:Choice>
    <mc:Fallback xmlns="">
      <p:transition spd="slow" advTm="806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078">
        <p14:reveal/>
      </p:transition>
    </mc:Choice>
    <mc:Fallback xmlns="">
      <p:transition spd="slow" advTm="12078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      “…and the skies show       the work of God’s hands”                                                                         (PS 19)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Brennan</dc:creator>
  <cp:lastModifiedBy>Denise Brennan</cp:lastModifiedBy>
  <cp:revision>4</cp:revision>
  <dcterms:created xsi:type="dcterms:W3CDTF">2019-10-07T09:02:31Z</dcterms:created>
  <dcterms:modified xsi:type="dcterms:W3CDTF">2020-03-03T14:37:59Z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